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147479321" r:id="rId6"/>
    <p:sldId id="257" r:id="rId7"/>
    <p:sldId id="2147479358" r:id="rId8"/>
    <p:sldId id="2147479323" r:id="rId9"/>
    <p:sldId id="2147479346" r:id="rId10"/>
    <p:sldId id="2147479324" r:id="rId11"/>
    <p:sldId id="2147479347" r:id="rId12"/>
    <p:sldId id="2147479348" r:id="rId13"/>
    <p:sldId id="2147479349" r:id="rId14"/>
    <p:sldId id="2147479350" r:id="rId15"/>
    <p:sldId id="259" r:id="rId16"/>
    <p:sldId id="2147479353" r:id="rId17"/>
    <p:sldId id="2147479356" r:id="rId18"/>
    <p:sldId id="2147479357" r:id="rId19"/>
    <p:sldId id="260" r:id="rId20"/>
    <p:sldId id="2147479344" r:id="rId21"/>
    <p:sldId id="2147479354" r:id="rId22"/>
    <p:sldId id="2147479330" r:id="rId23"/>
    <p:sldId id="2147479362" r:id="rId24"/>
    <p:sldId id="2147479355" r:id="rId25"/>
    <p:sldId id="2147479352" r:id="rId26"/>
    <p:sldId id="2147479328" r:id="rId27"/>
    <p:sldId id="2147479360" r:id="rId28"/>
    <p:sldId id="2147479322" r:id="rId29"/>
    <p:sldId id="2147479343" r:id="rId30"/>
    <p:sldId id="2147479361" r:id="rId31"/>
    <p:sldId id="2147479325" r:id="rId32"/>
    <p:sldId id="2147479340" r:id="rId33"/>
    <p:sldId id="2147479345" r:id="rId34"/>
    <p:sldId id="258" r:id="rId35"/>
    <p:sldId id="2147479306" r:id="rId36"/>
    <p:sldId id="2147479326" r:id="rId37"/>
    <p:sldId id="2147479342" r:id="rId38"/>
    <p:sldId id="2147479359" r:id="rId39"/>
    <p:sldId id="2147479333" r:id="rId40"/>
    <p:sldId id="2147479332" r:id="rId41"/>
    <p:sldId id="214747934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1F3"/>
    <a:srgbClr val="14181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DC4349-35EB-41BC-9FB5-9EDE6F60C4B3}" v="11879" dt="2024-03-23T10:55:47.754"/>
    <p1510:client id="{C8338CA8-8032-47BE-8B2A-D484B9C2BD83}" v="2113" dt="2024-03-23T00:20:20.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Yau" userId="5ce5b8a0-9383-467c-b80e-543690a49f00" providerId="ADAL" clId="{38DC4349-35EB-41BC-9FB5-9EDE6F60C4B3}"/>
    <pc:docChg chg="undo redo custSel addSld delSld modSld sldOrd">
      <pc:chgData name="Ed Yau" userId="5ce5b8a0-9383-467c-b80e-543690a49f00" providerId="ADAL" clId="{38DC4349-35EB-41BC-9FB5-9EDE6F60C4B3}" dt="2024-03-23T10:55:47.754" v="43719" actId="1076"/>
      <pc:docMkLst>
        <pc:docMk/>
      </pc:docMkLst>
      <pc:sldChg chg="addSp delSp modSp mod modNotesTx">
        <pc:chgData name="Ed Yau" userId="5ce5b8a0-9383-467c-b80e-543690a49f00" providerId="ADAL" clId="{38DC4349-35EB-41BC-9FB5-9EDE6F60C4B3}" dt="2024-03-23T08:07:18.309" v="41323" actId="20577"/>
        <pc:sldMkLst>
          <pc:docMk/>
          <pc:sldMk cId="2744436669" sldId="256"/>
        </pc:sldMkLst>
        <pc:spChg chg="mod">
          <ac:chgData name="Ed Yau" userId="5ce5b8a0-9383-467c-b80e-543690a49f00" providerId="ADAL" clId="{38DC4349-35EB-41BC-9FB5-9EDE6F60C4B3}" dt="2024-03-23T07:28:50.525" v="38427" actId="1076"/>
          <ac:spMkLst>
            <pc:docMk/>
            <pc:sldMk cId="2744436669" sldId="256"/>
            <ac:spMk id="2" creationId="{CDABCE42-EBCE-6CDA-3D23-7471CA310580}"/>
          </ac:spMkLst>
        </pc:spChg>
        <pc:spChg chg="add del mod">
          <ac:chgData name="Ed Yau" userId="5ce5b8a0-9383-467c-b80e-543690a49f00" providerId="ADAL" clId="{38DC4349-35EB-41BC-9FB5-9EDE6F60C4B3}" dt="2024-03-22T21:21:57.632" v="35935" actId="478"/>
          <ac:spMkLst>
            <pc:docMk/>
            <pc:sldMk cId="2744436669" sldId="256"/>
            <ac:spMk id="3" creationId="{E0D40B9D-F0A0-1D0E-41E7-C12DC8B0213B}"/>
          </ac:spMkLst>
        </pc:spChg>
        <pc:spChg chg="add mod">
          <ac:chgData name="Ed Yau" userId="5ce5b8a0-9383-467c-b80e-543690a49f00" providerId="ADAL" clId="{38DC4349-35EB-41BC-9FB5-9EDE6F60C4B3}" dt="2024-03-23T07:28:40.619" v="38426" actId="1076"/>
          <ac:spMkLst>
            <pc:docMk/>
            <pc:sldMk cId="2744436669" sldId="256"/>
            <ac:spMk id="4" creationId="{58DC4734-683A-786B-A57C-EA60A3BEF9AA}"/>
          </ac:spMkLst>
        </pc:spChg>
        <pc:spChg chg="mod">
          <ac:chgData name="Ed Yau" userId="5ce5b8a0-9383-467c-b80e-543690a49f00" providerId="ADAL" clId="{38DC4349-35EB-41BC-9FB5-9EDE6F60C4B3}" dt="2024-03-23T07:28:50.525" v="38427" actId="1076"/>
          <ac:spMkLst>
            <pc:docMk/>
            <pc:sldMk cId="2744436669" sldId="256"/>
            <ac:spMk id="5" creationId="{A130708C-6BF9-47D5-DC03-ED07E5051D59}"/>
          </ac:spMkLst>
        </pc:spChg>
        <pc:picChg chg="add mod">
          <ac:chgData name="Ed Yau" userId="5ce5b8a0-9383-467c-b80e-543690a49f00" providerId="ADAL" clId="{38DC4349-35EB-41BC-9FB5-9EDE6F60C4B3}" dt="2024-03-23T07:28:31.491" v="38422" actId="1076"/>
          <ac:picMkLst>
            <pc:docMk/>
            <pc:sldMk cId="2744436669" sldId="256"/>
            <ac:picMk id="3" creationId="{5F312FBB-5B48-6542-4FC1-1085D0D54AC7}"/>
          </ac:picMkLst>
        </pc:picChg>
        <pc:picChg chg="mod">
          <ac:chgData name="Ed Yau" userId="5ce5b8a0-9383-467c-b80e-543690a49f00" providerId="ADAL" clId="{38DC4349-35EB-41BC-9FB5-9EDE6F60C4B3}" dt="2024-03-23T07:28:50.525" v="38427" actId="1076"/>
          <ac:picMkLst>
            <pc:docMk/>
            <pc:sldMk cId="2744436669" sldId="256"/>
            <ac:picMk id="6" creationId="{06D2444C-33EF-D345-1EA0-0677FA96DE0C}"/>
          </ac:picMkLst>
        </pc:picChg>
        <pc:picChg chg="mod">
          <ac:chgData name="Ed Yau" userId="5ce5b8a0-9383-467c-b80e-543690a49f00" providerId="ADAL" clId="{38DC4349-35EB-41BC-9FB5-9EDE6F60C4B3}" dt="2024-03-22T17:54:08.135" v="30500" actId="14100"/>
          <ac:picMkLst>
            <pc:docMk/>
            <pc:sldMk cId="2744436669" sldId="256"/>
            <ac:picMk id="8" creationId="{04F254E2-BA54-9D67-9F3C-D58E750BFF6A}"/>
          </ac:picMkLst>
        </pc:picChg>
        <pc:picChg chg="mod">
          <ac:chgData name="Ed Yau" userId="5ce5b8a0-9383-467c-b80e-543690a49f00" providerId="ADAL" clId="{38DC4349-35EB-41BC-9FB5-9EDE6F60C4B3}" dt="2024-03-23T07:28:50.525" v="38427" actId="1076"/>
          <ac:picMkLst>
            <pc:docMk/>
            <pc:sldMk cId="2744436669" sldId="256"/>
            <ac:picMk id="9" creationId="{F7927E17-EAA7-4E36-D732-25A9306F74B0}"/>
          </ac:picMkLst>
        </pc:picChg>
        <pc:picChg chg="add mod">
          <ac:chgData name="Ed Yau" userId="5ce5b8a0-9383-467c-b80e-543690a49f00" providerId="ADAL" clId="{38DC4349-35EB-41BC-9FB5-9EDE6F60C4B3}" dt="2024-03-22T17:54:08.135" v="30500" actId="14100"/>
          <ac:picMkLst>
            <pc:docMk/>
            <pc:sldMk cId="2744436669" sldId="256"/>
            <ac:picMk id="3074" creationId="{293EB8F9-F21F-8C5D-DAA7-6D5E7BE99FD3}"/>
          </ac:picMkLst>
        </pc:picChg>
        <pc:picChg chg="add mod">
          <ac:chgData name="Ed Yau" userId="5ce5b8a0-9383-467c-b80e-543690a49f00" providerId="ADAL" clId="{38DC4349-35EB-41BC-9FB5-9EDE6F60C4B3}" dt="2024-03-22T17:54:30.825" v="30511" actId="1076"/>
          <ac:picMkLst>
            <pc:docMk/>
            <pc:sldMk cId="2744436669" sldId="256"/>
            <ac:picMk id="3076" creationId="{E5D7AE0F-15E8-1EAE-D436-8949ABE1EDEB}"/>
          </ac:picMkLst>
        </pc:picChg>
      </pc:sldChg>
      <pc:sldChg chg="modSp mod modNotesTx">
        <pc:chgData name="Ed Yau" userId="5ce5b8a0-9383-467c-b80e-543690a49f00" providerId="ADAL" clId="{38DC4349-35EB-41BC-9FB5-9EDE6F60C4B3}" dt="2024-03-23T08:11:46.781" v="42109" actId="20577"/>
        <pc:sldMkLst>
          <pc:docMk/>
          <pc:sldMk cId="643763793" sldId="257"/>
        </pc:sldMkLst>
        <pc:graphicFrameChg chg="mod modGraphic">
          <ac:chgData name="Ed Yau" userId="5ce5b8a0-9383-467c-b80e-543690a49f00" providerId="ADAL" clId="{38DC4349-35EB-41BC-9FB5-9EDE6F60C4B3}" dt="2024-03-23T07:29:17.654" v="38495" actId="20577"/>
          <ac:graphicFrameMkLst>
            <pc:docMk/>
            <pc:sldMk cId="643763793" sldId="257"/>
            <ac:graphicFrameMk id="1030" creationId="{13C8086C-081C-53C7-1611-124D82149F6A}"/>
          </ac:graphicFrameMkLst>
        </pc:graphicFrameChg>
      </pc:sldChg>
      <pc:sldChg chg="addSp delSp modSp mod modNotesTx">
        <pc:chgData name="Ed Yau" userId="5ce5b8a0-9383-467c-b80e-543690a49f00" providerId="ADAL" clId="{38DC4349-35EB-41BC-9FB5-9EDE6F60C4B3}" dt="2024-03-23T08:01:55.959" v="40881" actId="20577"/>
        <pc:sldMkLst>
          <pc:docMk/>
          <pc:sldMk cId="246746085" sldId="258"/>
        </pc:sldMkLst>
        <pc:spChg chg="mod">
          <ac:chgData name="Ed Yau" userId="5ce5b8a0-9383-467c-b80e-543690a49f00" providerId="ADAL" clId="{38DC4349-35EB-41BC-9FB5-9EDE6F60C4B3}" dt="2024-03-02T17:52:09.355" v="7944" actId="1076"/>
          <ac:spMkLst>
            <pc:docMk/>
            <pc:sldMk cId="246746085" sldId="258"/>
            <ac:spMk id="2" creationId="{8CAD2D0A-99EE-7DE6-20F2-EB21A6801255}"/>
          </ac:spMkLst>
        </pc:spChg>
        <pc:spChg chg="mod">
          <ac:chgData name="Ed Yau" userId="5ce5b8a0-9383-467c-b80e-543690a49f00" providerId="ADAL" clId="{38DC4349-35EB-41BC-9FB5-9EDE6F60C4B3}" dt="2024-03-23T08:01:55.959" v="40881" actId="20577"/>
          <ac:spMkLst>
            <pc:docMk/>
            <pc:sldMk cId="246746085" sldId="258"/>
            <ac:spMk id="3" creationId="{84D13069-0263-97B6-4718-3C2B142C951D}"/>
          </ac:spMkLst>
        </pc:spChg>
        <pc:spChg chg="del mod">
          <ac:chgData name="Ed Yau" userId="5ce5b8a0-9383-467c-b80e-543690a49f00" providerId="ADAL" clId="{38DC4349-35EB-41BC-9FB5-9EDE6F60C4B3}" dt="2024-03-02T17:51:32.121" v="7939" actId="21"/>
          <ac:spMkLst>
            <pc:docMk/>
            <pc:sldMk cId="246746085" sldId="258"/>
            <ac:spMk id="4" creationId="{3660E810-D93C-2FBA-9187-9B401A7F11A6}"/>
          </ac:spMkLst>
        </pc:spChg>
        <pc:spChg chg="add mod ord">
          <ac:chgData name="Ed Yau" userId="5ce5b8a0-9383-467c-b80e-543690a49f00" providerId="ADAL" clId="{38DC4349-35EB-41BC-9FB5-9EDE6F60C4B3}" dt="2024-03-02T17:51:22.230" v="7938" actId="208"/>
          <ac:spMkLst>
            <pc:docMk/>
            <pc:sldMk cId="246746085" sldId="258"/>
            <ac:spMk id="8" creationId="{92FF9EC4-4A80-2E59-3931-767898F0CEB9}"/>
          </ac:spMkLst>
        </pc:spChg>
        <pc:spChg chg="add del mod">
          <ac:chgData name="Ed Yau" userId="5ce5b8a0-9383-467c-b80e-543690a49f00" providerId="ADAL" clId="{38DC4349-35EB-41BC-9FB5-9EDE6F60C4B3}" dt="2024-03-02T17:52:39.209" v="7950" actId="478"/>
          <ac:spMkLst>
            <pc:docMk/>
            <pc:sldMk cId="246746085" sldId="258"/>
            <ac:spMk id="9" creationId="{3660E810-D93C-2FBA-9187-9B401A7F11A6}"/>
          </ac:spMkLst>
        </pc:spChg>
        <pc:picChg chg="add mod">
          <ac:chgData name="Ed Yau" userId="5ce5b8a0-9383-467c-b80e-543690a49f00" providerId="ADAL" clId="{38DC4349-35EB-41BC-9FB5-9EDE6F60C4B3}" dt="2024-03-02T17:50:34.574" v="7930" actId="1076"/>
          <ac:picMkLst>
            <pc:docMk/>
            <pc:sldMk cId="246746085" sldId="258"/>
            <ac:picMk id="7" creationId="{CDE5F935-3911-1CEF-BF81-E794156F69E0}"/>
          </ac:picMkLst>
        </pc:picChg>
      </pc:sldChg>
      <pc:sldChg chg="addSp delSp modSp mod ord modNotesTx">
        <pc:chgData name="Ed Yau" userId="5ce5b8a0-9383-467c-b80e-543690a49f00" providerId="ADAL" clId="{38DC4349-35EB-41BC-9FB5-9EDE6F60C4B3}" dt="2024-03-22T18:11:30.160" v="30871" actId="1076"/>
        <pc:sldMkLst>
          <pc:docMk/>
          <pc:sldMk cId="4056271017" sldId="259"/>
        </pc:sldMkLst>
        <pc:spChg chg="mod">
          <ac:chgData name="Ed Yau" userId="5ce5b8a0-9383-467c-b80e-543690a49f00" providerId="ADAL" clId="{38DC4349-35EB-41BC-9FB5-9EDE6F60C4B3}" dt="2024-03-22T18:03:37.028" v="30655" actId="1076"/>
          <ac:spMkLst>
            <pc:docMk/>
            <pc:sldMk cId="4056271017" sldId="259"/>
            <ac:spMk id="7" creationId="{ACA5B3F7-B1F7-66F8-ABCE-E0F637FDD223}"/>
          </ac:spMkLst>
        </pc:spChg>
        <pc:spChg chg="mod">
          <ac:chgData name="Ed Yau" userId="5ce5b8a0-9383-467c-b80e-543690a49f00" providerId="ADAL" clId="{38DC4349-35EB-41BC-9FB5-9EDE6F60C4B3}" dt="2024-03-22T18:03:40.187" v="30656" actId="1076"/>
          <ac:spMkLst>
            <pc:docMk/>
            <pc:sldMk cId="4056271017" sldId="259"/>
            <ac:spMk id="8" creationId="{FDDBD7E9-04E3-2F3A-1A6E-E5EA5F66F8AC}"/>
          </ac:spMkLst>
        </pc:spChg>
        <pc:spChg chg="mod">
          <ac:chgData name="Ed Yau" userId="5ce5b8a0-9383-467c-b80e-543690a49f00" providerId="ADAL" clId="{38DC4349-35EB-41BC-9FB5-9EDE6F60C4B3}" dt="2024-03-22T18:03:34.824" v="30654" actId="1076"/>
          <ac:spMkLst>
            <pc:docMk/>
            <pc:sldMk cId="4056271017" sldId="259"/>
            <ac:spMk id="9" creationId="{2C21A01E-BB8A-595A-9868-A04C767B23EE}"/>
          </ac:spMkLst>
        </pc:spChg>
        <pc:spChg chg="mod">
          <ac:chgData name="Ed Yau" userId="5ce5b8a0-9383-467c-b80e-543690a49f00" providerId="ADAL" clId="{38DC4349-35EB-41BC-9FB5-9EDE6F60C4B3}" dt="2024-03-22T18:03:24.138" v="30651" actId="1035"/>
          <ac:spMkLst>
            <pc:docMk/>
            <pc:sldMk cId="4056271017" sldId="259"/>
            <ac:spMk id="10" creationId="{A3FD4E2D-E275-E6A0-0A7C-1DB5A9628C6A}"/>
          </ac:spMkLst>
        </pc:spChg>
        <pc:spChg chg="mod">
          <ac:chgData name="Ed Yau" userId="5ce5b8a0-9383-467c-b80e-543690a49f00" providerId="ADAL" clId="{38DC4349-35EB-41BC-9FB5-9EDE6F60C4B3}" dt="2024-03-22T18:03:24.138" v="30651" actId="1035"/>
          <ac:spMkLst>
            <pc:docMk/>
            <pc:sldMk cId="4056271017" sldId="259"/>
            <ac:spMk id="11" creationId="{DD86A595-F6F6-1F48-4F0B-CDE2D7472D3F}"/>
          </ac:spMkLst>
        </pc:spChg>
        <pc:spChg chg="mod">
          <ac:chgData name="Ed Yau" userId="5ce5b8a0-9383-467c-b80e-543690a49f00" providerId="ADAL" clId="{38DC4349-35EB-41BC-9FB5-9EDE6F60C4B3}" dt="2024-03-22T18:03:24.138" v="30651" actId="1035"/>
          <ac:spMkLst>
            <pc:docMk/>
            <pc:sldMk cId="4056271017" sldId="259"/>
            <ac:spMk id="12" creationId="{C860269D-9A2C-AC89-510A-1103C976A4A8}"/>
          </ac:spMkLst>
        </pc:spChg>
        <pc:spChg chg="add del mod">
          <ac:chgData name="Ed Yau" userId="5ce5b8a0-9383-467c-b80e-543690a49f00" providerId="ADAL" clId="{38DC4349-35EB-41BC-9FB5-9EDE6F60C4B3}" dt="2024-03-03T15:58:23.806" v="11579" actId="478"/>
          <ac:spMkLst>
            <pc:docMk/>
            <pc:sldMk cId="4056271017" sldId="259"/>
            <ac:spMk id="13" creationId="{263BD3E5-47F1-1095-EA1B-48AFB05E4264}"/>
          </ac:spMkLst>
        </pc:spChg>
        <pc:spChg chg="mod">
          <ac:chgData name="Ed Yau" userId="5ce5b8a0-9383-467c-b80e-543690a49f00" providerId="ADAL" clId="{38DC4349-35EB-41BC-9FB5-9EDE6F60C4B3}" dt="2024-03-22T18:03:24.138" v="30651" actId="1035"/>
          <ac:spMkLst>
            <pc:docMk/>
            <pc:sldMk cId="4056271017" sldId="259"/>
            <ac:spMk id="14" creationId="{3F1E04B0-79E7-B97D-4C11-3211CA3F09CA}"/>
          </ac:spMkLst>
        </pc:spChg>
        <pc:spChg chg="mod">
          <ac:chgData name="Ed Yau" userId="5ce5b8a0-9383-467c-b80e-543690a49f00" providerId="ADAL" clId="{38DC4349-35EB-41BC-9FB5-9EDE6F60C4B3}" dt="2024-03-22T18:03:24.138" v="30651" actId="1035"/>
          <ac:spMkLst>
            <pc:docMk/>
            <pc:sldMk cId="4056271017" sldId="259"/>
            <ac:spMk id="15" creationId="{67004DF3-6D05-8726-AB77-C94D9F36D4F0}"/>
          </ac:spMkLst>
        </pc:spChg>
        <pc:spChg chg="mod">
          <ac:chgData name="Ed Yau" userId="5ce5b8a0-9383-467c-b80e-543690a49f00" providerId="ADAL" clId="{38DC4349-35EB-41BC-9FB5-9EDE6F60C4B3}" dt="2024-03-22T18:03:24.138" v="30651" actId="1035"/>
          <ac:spMkLst>
            <pc:docMk/>
            <pc:sldMk cId="4056271017" sldId="259"/>
            <ac:spMk id="16" creationId="{2A607EB9-1A24-3EC3-603F-ADC99A5B541E}"/>
          </ac:spMkLst>
        </pc:spChg>
        <pc:spChg chg="mod">
          <ac:chgData name="Ed Yau" userId="5ce5b8a0-9383-467c-b80e-543690a49f00" providerId="ADAL" clId="{38DC4349-35EB-41BC-9FB5-9EDE6F60C4B3}" dt="2024-03-22T18:03:27.241" v="30652" actId="1076"/>
          <ac:spMkLst>
            <pc:docMk/>
            <pc:sldMk cId="4056271017" sldId="259"/>
            <ac:spMk id="17" creationId="{76CEB61E-98CA-7C48-B717-66B941977636}"/>
          </ac:spMkLst>
        </pc:spChg>
        <pc:spChg chg="add del mod">
          <ac:chgData name="Ed Yau" userId="5ce5b8a0-9383-467c-b80e-543690a49f00" providerId="ADAL" clId="{38DC4349-35EB-41BC-9FB5-9EDE6F60C4B3}" dt="2024-03-03T15:59:38.023" v="11611"/>
          <ac:spMkLst>
            <pc:docMk/>
            <pc:sldMk cId="4056271017" sldId="259"/>
            <ac:spMk id="18" creationId="{AAE13302-5B9D-6748-50E6-29C60D5EDA00}"/>
          </ac:spMkLst>
        </pc:spChg>
        <pc:spChg chg="add mod">
          <ac:chgData name="Ed Yau" userId="5ce5b8a0-9383-467c-b80e-543690a49f00" providerId="ADAL" clId="{38DC4349-35EB-41BC-9FB5-9EDE6F60C4B3}" dt="2024-03-22T18:11:30.160" v="30871" actId="1076"/>
          <ac:spMkLst>
            <pc:docMk/>
            <pc:sldMk cId="4056271017" sldId="259"/>
            <ac:spMk id="19" creationId="{CE0C7543-39F6-171F-A78F-12A0178D3351}"/>
          </ac:spMkLst>
        </pc:spChg>
        <pc:spChg chg="mod">
          <ac:chgData name="Ed Yau" userId="5ce5b8a0-9383-467c-b80e-543690a49f00" providerId="ADAL" clId="{38DC4349-35EB-41BC-9FB5-9EDE6F60C4B3}" dt="2024-03-22T18:03:24.138" v="30651" actId="1035"/>
          <ac:spMkLst>
            <pc:docMk/>
            <pc:sldMk cId="4056271017" sldId="259"/>
            <ac:spMk id="23" creationId="{C192F933-6E80-D2EC-3E7F-7CF30AD8EADE}"/>
          </ac:spMkLst>
        </pc:spChg>
        <pc:spChg chg="mod">
          <ac:chgData name="Ed Yau" userId="5ce5b8a0-9383-467c-b80e-543690a49f00" providerId="ADAL" clId="{38DC4349-35EB-41BC-9FB5-9EDE6F60C4B3}" dt="2024-03-22T18:03:47.723" v="30658" actId="1076"/>
          <ac:spMkLst>
            <pc:docMk/>
            <pc:sldMk cId="4056271017" sldId="259"/>
            <ac:spMk id="26" creationId="{03ED2B82-1CC4-B1D8-E566-1625A5852C61}"/>
          </ac:spMkLst>
        </pc:spChg>
        <pc:spChg chg="mod">
          <ac:chgData name="Ed Yau" userId="5ce5b8a0-9383-467c-b80e-543690a49f00" providerId="ADAL" clId="{38DC4349-35EB-41BC-9FB5-9EDE6F60C4B3}" dt="2024-03-22T18:03:47.723" v="30658" actId="1076"/>
          <ac:spMkLst>
            <pc:docMk/>
            <pc:sldMk cId="4056271017" sldId="259"/>
            <ac:spMk id="27" creationId="{69A73593-86BE-2C6A-9559-DC686C660124}"/>
          </ac:spMkLst>
        </pc:spChg>
        <pc:spChg chg="mod">
          <ac:chgData name="Ed Yau" userId="5ce5b8a0-9383-467c-b80e-543690a49f00" providerId="ADAL" clId="{38DC4349-35EB-41BC-9FB5-9EDE6F60C4B3}" dt="2024-03-22T18:03:58.081" v="30662" actId="1076"/>
          <ac:spMkLst>
            <pc:docMk/>
            <pc:sldMk cId="4056271017" sldId="259"/>
            <ac:spMk id="28" creationId="{6DAE7226-1A72-3607-8500-B4F090678357}"/>
          </ac:spMkLst>
        </pc:spChg>
        <pc:spChg chg="mod">
          <ac:chgData name="Ed Yau" userId="5ce5b8a0-9383-467c-b80e-543690a49f00" providerId="ADAL" clId="{38DC4349-35EB-41BC-9FB5-9EDE6F60C4B3}" dt="2024-03-02T15:52:21.148" v="2986" actId="20577"/>
          <ac:spMkLst>
            <pc:docMk/>
            <pc:sldMk cId="4056271017" sldId="259"/>
            <ac:spMk id="29" creationId="{C3783E8D-A392-E34D-98D5-4978639EC56E}"/>
          </ac:spMkLst>
        </pc:spChg>
        <pc:picChg chg="mod">
          <ac:chgData name="Ed Yau" userId="5ce5b8a0-9383-467c-b80e-543690a49f00" providerId="ADAL" clId="{38DC4349-35EB-41BC-9FB5-9EDE6F60C4B3}" dt="2024-03-22T18:03:51.827" v="30661" actId="1076"/>
          <ac:picMkLst>
            <pc:docMk/>
            <pc:sldMk cId="4056271017" sldId="259"/>
            <ac:picMk id="2" creationId="{EC53787B-AE50-BB44-C62D-F4510B5ED7F3}"/>
          </ac:picMkLst>
        </pc:picChg>
        <pc:picChg chg="add mod">
          <ac:chgData name="Ed Yau" userId="5ce5b8a0-9383-467c-b80e-543690a49f00" providerId="ADAL" clId="{38DC4349-35EB-41BC-9FB5-9EDE6F60C4B3}" dt="2024-03-22T18:03:24.138" v="30651" actId="1035"/>
          <ac:picMkLst>
            <pc:docMk/>
            <pc:sldMk cId="4056271017" sldId="259"/>
            <ac:picMk id="4" creationId="{CB50C3F8-B3C2-B53F-7482-F67DC731772B}"/>
          </ac:picMkLst>
        </pc:picChg>
        <pc:picChg chg="add mod">
          <ac:chgData name="Ed Yau" userId="5ce5b8a0-9383-467c-b80e-543690a49f00" providerId="ADAL" clId="{38DC4349-35EB-41BC-9FB5-9EDE6F60C4B3}" dt="2024-03-22T18:03:43.080" v="30657" actId="1076"/>
          <ac:picMkLst>
            <pc:docMk/>
            <pc:sldMk cId="4056271017" sldId="259"/>
            <ac:picMk id="5" creationId="{BA6FF92B-06FF-79ED-E391-AFEC69ECC86B}"/>
          </ac:picMkLst>
        </pc:picChg>
        <pc:picChg chg="del">
          <ac:chgData name="Ed Yau" userId="5ce5b8a0-9383-467c-b80e-543690a49f00" providerId="ADAL" clId="{38DC4349-35EB-41BC-9FB5-9EDE6F60C4B3}" dt="2024-03-03T15:56:26.754" v="11461" actId="478"/>
          <ac:picMkLst>
            <pc:docMk/>
            <pc:sldMk cId="4056271017" sldId="259"/>
            <ac:picMk id="6" creationId="{5E52A0BE-871E-42FA-2F2E-0F55A101CFF5}"/>
          </ac:picMkLst>
        </pc:picChg>
        <pc:picChg chg="mod">
          <ac:chgData name="Ed Yau" userId="5ce5b8a0-9383-467c-b80e-543690a49f00" providerId="ADAL" clId="{38DC4349-35EB-41BC-9FB5-9EDE6F60C4B3}" dt="2024-03-22T18:03:49.606" v="30659" actId="1076"/>
          <ac:picMkLst>
            <pc:docMk/>
            <pc:sldMk cId="4056271017" sldId="259"/>
            <ac:picMk id="21" creationId="{7F9D37C8-D53E-340E-F24C-F5FD1B91D6C0}"/>
          </ac:picMkLst>
        </pc:picChg>
        <pc:picChg chg="mod">
          <ac:chgData name="Ed Yau" userId="5ce5b8a0-9383-467c-b80e-543690a49f00" providerId="ADAL" clId="{38DC4349-35EB-41BC-9FB5-9EDE6F60C4B3}" dt="2024-03-22T18:03:24.138" v="30651" actId="1035"/>
          <ac:picMkLst>
            <pc:docMk/>
            <pc:sldMk cId="4056271017" sldId="259"/>
            <ac:picMk id="1028" creationId="{F9A1BF24-003E-9E0E-3DC0-F62CE02214E9}"/>
          </ac:picMkLst>
        </pc:picChg>
        <pc:picChg chg="add del mod">
          <ac:chgData name="Ed Yau" userId="5ce5b8a0-9383-467c-b80e-543690a49f00" providerId="ADAL" clId="{38DC4349-35EB-41BC-9FB5-9EDE6F60C4B3}" dt="2024-03-22T18:03:24.138" v="30651" actId="1035"/>
          <ac:picMkLst>
            <pc:docMk/>
            <pc:sldMk cId="4056271017" sldId="259"/>
            <ac:picMk id="1032" creationId="{7E098D76-04E5-F979-6EB6-39DD92694C6A}"/>
          </ac:picMkLst>
        </pc:picChg>
        <pc:picChg chg="del">
          <ac:chgData name="Ed Yau" userId="5ce5b8a0-9383-467c-b80e-543690a49f00" providerId="ADAL" clId="{38DC4349-35EB-41BC-9FB5-9EDE6F60C4B3}" dt="2024-03-22T18:02:51.724" v="30616" actId="478"/>
          <ac:picMkLst>
            <pc:docMk/>
            <pc:sldMk cId="4056271017" sldId="259"/>
            <ac:picMk id="1034" creationId="{6095DF04-E763-2BB4-A0DD-1E4C7E252D69}"/>
          </ac:picMkLst>
        </pc:picChg>
      </pc:sldChg>
      <pc:sldChg chg="modSp mod modAnim modNotesTx">
        <pc:chgData name="Ed Yau" userId="5ce5b8a0-9383-467c-b80e-543690a49f00" providerId="ADAL" clId="{38DC4349-35EB-41BC-9FB5-9EDE6F60C4B3}" dt="2024-03-23T07:12:20.193" v="37529" actId="1076"/>
        <pc:sldMkLst>
          <pc:docMk/>
          <pc:sldMk cId="3539776057" sldId="260"/>
        </pc:sldMkLst>
        <pc:spChg chg="mod">
          <ac:chgData name="Ed Yau" userId="5ce5b8a0-9383-467c-b80e-543690a49f00" providerId="ADAL" clId="{38DC4349-35EB-41BC-9FB5-9EDE6F60C4B3}" dt="2024-03-22T14:42:46.398" v="28765" actId="20577"/>
          <ac:spMkLst>
            <pc:docMk/>
            <pc:sldMk cId="3539776057" sldId="260"/>
            <ac:spMk id="3" creationId="{2C9279E9-2BE3-1BC8-A599-FD51C16E976E}"/>
          </ac:spMkLst>
        </pc:spChg>
        <pc:spChg chg="mod">
          <ac:chgData name="Ed Yau" userId="5ce5b8a0-9383-467c-b80e-543690a49f00" providerId="ADAL" clId="{38DC4349-35EB-41BC-9FB5-9EDE6F60C4B3}" dt="2024-03-03T15:55:52.793" v="11450" actId="20577"/>
          <ac:spMkLst>
            <pc:docMk/>
            <pc:sldMk cId="3539776057" sldId="260"/>
            <ac:spMk id="8" creationId="{9CF51B67-C5E4-47C9-34E4-413418619988}"/>
          </ac:spMkLst>
        </pc:spChg>
        <pc:picChg chg="mod">
          <ac:chgData name="Ed Yau" userId="5ce5b8a0-9383-467c-b80e-543690a49f00" providerId="ADAL" clId="{38DC4349-35EB-41BC-9FB5-9EDE6F60C4B3}" dt="2024-03-23T07:12:20.193" v="37529" actId="1076"/>
          <ac:picMkLst>
            <pc:docMk/>
            <pc:sldMk cId="3539776057" sldId="260"/>
            <ac:picMk id="6" creationId="{685CCB4E-0CD3-97CC-0724-FA21CEC8E8E3}"/>
          </ac:picMkLst>
        </pc:picChg>
      </pc:sldChg>
      <pc:sldChg chg="addSp modSp del mod ord modNotesTx">
        <pc:chgData name="Ed Yau" userId="5ce5b8a0-9383-467c-b80e-543690a49f00" providerId="ADAL" clId="{38DC4349-35EB-41BC-9FB5-9EDE6F60C4B3}" dt="2024-03-23T07:15:52.618" v="37677" actId="47"/>
        <pc:sldMkLst>
          <pc:docMk/>
          <pc:sldMk cId="2221085717" sldId="261"/>
        </pc:sldMkLst>
        <pc:spChg chg="mod">
          <ac:chgData name="Ed Yau" userId="5ce5b8a0-9383-467c-b80e-543690a49f00" providerId="ADAL" clId="{38DC4349-35EB-41BC-9FB5-9EDE6F60C4B3}" dt="2024-03-03T17:21:54.128" v="15545" actId="5793"/>
          <ac:spMkLst>
            <pc:docMk/>
            <pc:sldMk cId="2221085717" sldId="261"/>
            <ac:spMk id="2" creationId="{6A2D1A9E-2D47-5622-97B2-9BB5076CD202}"/>
          </ac:spMkLst>
        </pc:spChg>
        <pc:spChg chg="add mod">
          <ac:chgData name="Ed Yau" userId="5ce5b8a0-9383-467c-b80e-543690a49f00" providerId="ADAL" clId="{38DC4349-35EB-41BC-9FB5-9EDE6F60C4B3}" dt="2024-03-22T18:12:51.100" v="30875" actId="14100"/>
          <ac:spMkLst>
            <pc:docMk/>
            <pc:sldMk cId="2221085717" sldId="261"/>
            <ac:spMk id="6" creationId="{8548F173-E0D9-058E-FD3B-054EC94FB31A}"/>
          </ac:spMkLst>
        </pc:spChg>
        <pc:spChg chg="add mod">
          <ac:chgData name="Ed Yau" userId="5ce5b8a0-9383-467c-b80e-543690a49f00" providerId="ADAL" clId="{38DC4349-35EB-41BC-9FB5-9EDE6F60C4B3}" dt="2024-03-02T20:03:33.326" v="10371"/>
          <ac:spMkLst>
            <pc:docMk/>
            <pc:sldMk cId="2221085717" sldId="261"/>
            <ac:spMk id="7" creationId="{C47442B9-F68C-6637-EE25-9F5911907FAC}"/>
          </ac:spMkLst>
        </pc:spChg>
        <pc:spChg chg="add mod">
          <ac:chgData name="Ed Yau" userId="5ce5b8a0-9383-467c-b80e-543690a49f00" providerId="ADAL" clId="{38DC4349-35EB-41BC-9FB5-9EDE6F60C4B3}" dt="2024-03-22T18:12:45.685" v="30872" actId="1076"/>
          <ac:spMkLst>
            <pc:docMk/>
            <pc:sldMk cId="2221085717" sldId="261"/>
            <ac:spMk id="8" creationId="{73778CD5-0DDD-4F7A-F730-935686C9AE37}"/>
          </ac:spMkLst>
        </pc:spChg>
        <pc:picChg chg="mod">
          <ac:chgData name="Ed Yau" userId="5ce5b8a0-9383-467c-b80e-543690a49f00" providerId="ADAL" clId="{38DC4349-35EB-41BC-9FB5-9EDE6F60C4B3}" dt="2024-03-22T18:12:48.324" v="30874" actId="1076"/>
          <ac:picMkLst>
            <pc:docMk/>
            <pc:sldMk cId="2221085717" sldId="261"/>
            <ac:picMk id="3" creationId="{33733078-60E3-B483-4D9B-86C2F61911EE}"/>
          </ac:picMkLst>
        </pc:picChg>
        <pc:picChg chg="add mod">
          <ac:chgData name="Ed Yau" userId="5ce5b8a0-9383-467c-b80e-543690a49f00" providerId="ADAL" clId="{38DC4349-35EB-41BC-9FB5-9EDE6F60C4B3}" dt="2024-03-22T18:09:21.079" v="30869"/>
          <ac:picMkLst>
            <pc:docMk/>
            <pc:sldMk cId="2221085717" sldId="261"/>
            <ac:picMk id="7" creationId="{BB5347E5-066B-27EA-BB84-F6A834D082A2}"/>
          </ac:picMkLst>
        </pc:picChg>
      </pc:sldChg>
      <pc:sldChg chg="addSp delSp modSp add mod delAnim modNotesTx">
        <pc:chgData name="Ed Yau" userId="5ce5b8a0-9383-467c-b80e-543690a49f00" providerId="ADAL" clId="{38DC4349-35EB-41BC-9FB5-9EDE6F60C4B3}" dt="2024-03-23T10:43:14.830" v="43715" actId="1076"/>
        <pc:sldMkLst>
          <pc:docMk/>
          <pc:sldMk cId="1493983837" sldId="2147479306"/>
        </pc:sldMkLst>
        <pc:spChg chg="mod">
          <ac:chgData name="Ed Yau" userId="5ce5b8a0-9383-467c-b80e-543690a49f00" providerId="ADAL" clId="{38DC4349-35EB-41BC-9FB5-9EDE6F60C4B3}" dt="2024-03-23T09:06:38.424" v="43632" actId="20577"/>
          <ac:spMkLst>
            <pc:docMk/>
            <pc:sldMk cId="1493983837" sldId="2147479306"/>
            <ac:spMk id="2" creationId="{CAB552EE-B37D-5AB1-F112-FEC18858BF53}"/>
          </ac:spMkLst>
        </pc:spChg>
        <pc:spChg chg="del mod">
          <ac:chgData name="Ed Yau" userId="5ce5b8a0-9383-467c-b80e-543690a49f00" providerId="ADAL" clId="{38DC4349-35EB-41BC-9FB5-9EDE6F60C4B3}" dt="2024-03-23T08:29:36.622" v="42225" actId="478"/>
          <ac:spMkLst>
            <pc:docMk/>
            <pc:sldMk cId="1493983837" sldId="2147479306"/>
            <ac:spMk id="4" creationId="{A247AC05-3C90-A254-4C1C-F1714B7E5DE6}"/>
          </ac:spMkLst>
        </pc:spChg>
        <pc:spChg chg="mod">
          <ac:chgData name="Ed Yau" userId="5ce5b8a0-9383-467c-b80e-543690a49f00" providerId="ADAL" clId="{38DC4349-35EB-41BC-9FB5-9EDE6F60C4B3}" dt="2024-03-23T09:07:00.822" v="43659" actId="20577"/>
          <ac:spMkLst>
            <pc:docMk/>
            <pc:sldMk cId="1493983837" sldId="2147479306"/>
            <ac:spMk id="5" creationId="{DB28DD06-5486-0CE8-4D95-A17889530940}"/>
          </ac:spMkLst>
        </pc:spChg>
        <pc:spChg chg="mod">
          <ac:chgData name="Ed Yau" userId="5ce5b8a0-9383-467c-b80e-543690a49f00" providerId="ADAL" clId="{38DC4349-35EB-41BC-9FB5-9EDE6F60C4B3}" dt="2024-03-23T08:36:38.003" v="42771" actId="207"/>
          <ac:spMkLst>
            <pc:docMk/>
            <pc:sldMk cId="1493983837" sldId="2147479306"/>
            <ac:spMk id="6" creationId="{E4471FBD-B77B-80A3-E58E-FFB278B38BD4}"/>
          </ac:spMkLst>
        </pc:spChg>
        <pc:spChg chg="mod">
          <ac:chgData name="Ed Yau" userId="5ce5b8a0-9383-467c-b80e-543690a49f00" providerId="ADAL" clId="{38DC4349-35EB-41BC-9FB5-9EDE6F60C4B3}" dt="2024-03-23T08:36:38.003" v="42771" actId="207"/>
          <ac:spMkLst>
            <pc:docMk/>
            <pc:sldMk cId="1493983837" sldId="2147479306"/>
            <ac:spMk id="7" creationId="{BCC06299-7DD4-3B26-87ED-BB2BA80996E1}"/>
          </ac:spMkLst>
        </pc:spChg>
        <pc:spChg chg="mod">
          <ac:chgData name="Ed Yau" userId="5ce5b8a0-9383-467c-b80e-543690a49f00" providerId="ADAL" clId="{38DC4349-35EB-41BC-9FB5-9EDE6F60C4B3}" dt="2024-03-23T08:36:38.003" v="42771" actId="207"/>
          <ac:spMkLst>
            <pc:docMk/>
            <pc:sldMk cId="1493983837" sldId="2147479306"/>
            <ac:spMk id="8" creationId="{880775B8-120E-3BCB-79E4-3FD93FBC721C}"/>
          </ac:spMkLst>
        </pc:spChg>
        <pc:spChg chg="mod">
          <ac:chgData name="Ed Yau" userId="5ce5b8a0-9383-467c-b80e-543690a49f00" providerId="ADAL" clId="{38DC4349-35EB-41BC-9FB5-9EDE6F60C4B3}" dt="2024-03-23T08:41:31.555" v="43309" actId="1076"/>
          <ac:spMkLst>
            <pc:docMk/>
            <pc:sldMk cId="1493983837" sldId="2147479306"/>
            <ac:spMk id="9" creationId="{962A13BF-F0FF-4342-9A6B-9C8D65CC0D0C}"/>
          </ac:spMkLst>
        </pc:spChg>
        <pc:spChg chg="del">
          <ac:chgData name="Ed Yau" userId="5ce5b8a0-9383-467c-b80e-543690a49f00" providerId="ADAL" clId="{38DC4349-35EB-41BC-9FB5-9EDE6F60C4B3}" dt="2024-03-23T08:32:46.141" v="42621" actId="478"/>
          <ac:spMkLst>
            <pc:docMk/>
            <pc:sldMk cId="1493983837" sldId="2147479306"/>
            <ac:spMk id="10" creationId="{C963B451-8A08-3195-CFAD-2059EADCDA8E}"/>
          </ac:spMkLst>
        </pc:spChg>
        <pc:spChg chg="del">
          <ac:chgData name="Ed Yau" userId="5ce5b8a0-9383-467c-b80e-543690a49f00" providerId="ADAL" clId="{38DC4349-35EB-41BC-9FB5-9EDE6F60C4B3}" dt="2024-03-23T08:32:50.320" v="42623" actId="478"/>
          <ac:spMkLst>
            <pc:docMk/>
            <pc:sldMk cId="1493983837" sldId="2147479306"/>
            <ac:spMk id="11" creationId="{67D16EE6-FCAF-2F45-A608-03434AEC8AA8}"/>
          </ac:spMkLst>
        </pc:spChg>
        <pc:spChg chg="add mod">
          <ac:chgData name="Ed Yau" userId="5ce5b8a0-9383-467c-b80e-543690a49f00" providerId="ADAL" clId="{38DC4349-35EB-41BC-9FB5-9EDE6F60C4B3}" dt="2024-03-23T08:36:22.981" v="42769" actId="208"/>
          <ac:spMkLst>
            <pc:docMk/>
            <pc:sldMk cId="1493983837" sldId="2147479306"/>
            <ac:spMk id="12" creationId="{2D6EBAB1-87AA-3E05-22F7-8D95B5C449E4}"/>
          </ac:spMkLst>
        </pc:spChg>
        <pc:spChg chg="del">
          <ac:chgData name="Ed Yau" userId="5ce5b8a0-9383-467c-b80e-543690a49f00" providerId="ADAL" clId="{38DC4349-35EB-41BC-9FB5-9EDE6F60C4B3}" dt="2024-03-23T08:32:48.546" v="42622" actId="478"/>
          <ac:spMkLst>
            <pc:docMk/>
            <pc:sldMk cId="1493983837" sldId="2147479306"/>
            <ac:spMk id="13" creationId="{C9FB866C-2018-32D8-9A7A-2BF3814A5883}"/>
          </ac:spMkLst>
        </pc:spChg>
        <pc:spChg chg="mod">
          <ac:chgData name="Ed Yau" userId="5ce5b8a0-9383-467c-b80e-543690a49f00" providerId="ADAL" clId="{38DC4349-35EB-41BC-9FB5-9EDE6F60C4B3}" dt="2024-03-23T08:36:49.547" v="42772" actId="207"/>
          <ac:spMkLst>
            <pc:docMk/>
            <pc:sldMk cId="1493983837" sldId="2147479306"/>
            <ac:spMk id="14" creationId="{4B1B27CE-7E30-951D-59B8-59D737D829AC}"/>
          </ac:spMkLst>
        </pc:spChg>
        <pc:spChg chg="add mod ord">
          <ac:chgData name="Ed Yau" userId="5ce5b8a0-9383-467c-b80e-543690a49f00" providerId="ADAL" clId="{38DC4349-35EB-41BC-9FB5-9EDE6F60C4B3}" dt="2024-03-23T08:41:28.713" v="43308" actId="1076"/>
          <ac:spMkLst>
            <pc:docMk/>
            <pc:sldMk cId="1493983837" sldId="2147479306"/>
            <ac:spMk id="18" creationId="{4FE94538-6435-9A1A-81C7-325FC0A2CAA8}"/>
          </ac:spMkLst>
        </pc:spChg>
        <pc:spChg chg="del">
          <ac:chgData name="Ed Yau" userId="5ce5b8a0-9383-467c-b80e-543690a49f00" providerId="ADAL" clId="{38DC4349-35EB-41BC-9FB5-9EDE6F60C4B3}" dt="2024-03-23T08:29:46.036" v="42229" actId="478"/>
          <ac:spMkLst>
            <pc:docMk/>
            <pc:sldMk cId="1493983837" sldId="2147479306"/>
            <ac:spMk id="24" creationId="{1112B690-9559-D8C3-842C-0AD09B06262E}"/>
          </ac:spMkLst>
        </pc:spChg>
        <pc:spChg chg="del mod">
          <ac:chgData name="Ed Yau" userId="5ce5b8a0-9383-467c-b80e-543690a49f00" providerId="ADAL" clId="{38DC4349-35EB-41BC-9FB5-9EDE6F60C4B3}" dt="2024-03-23T08:29:44.371" v="42228" actId="478"/>
          <ac:spMkLst>
            <pc:docMk/>
            <pc:sldMk cId="1493983837" sldId="2147479306"/>
            <ac:spMk id="25" creationId="{4EA5D7BA-0B9D-BA3A-8E6A-E69541445003}"/>
          </ac:spMkLst>
        </pc:spChg>
        <pc:spChg chg="add mod">
          <ac:chgData name="Ed Yau" userId="5ce5b8a0-9383-467c-b80e-543690a49f00" providerId="ADAL" clId="{38DC4349-35EB-41BC-9FB5-9EDE6F60C4B3}" dt="2024-03-23T08:34:52.205" v="42725"/>
          <ac:spMkLst>
            <pc:docMk/>
            <pc:sldMk cId="1493983837" sldId="2147479306"/>
            <ac:spMk id="27" creationId="{7730596A-D868-AF6E-E1C2-E1C979BCE713}"/>
          </ac:spMkLst>
        </pc:spChg>
        <pc:spChg chg="add mod ord">
          <ac:chgData name="Ed Yau" userId="5ce5b8a0-9383-467c-b80e-543690a49f00" providerId="ADAL" clId="{38DC4349-35EB-41BC-9FB5-9EDE6F60C4B3}" dt="2024-03-23T08:36:58.703" v="42775" actId="20577"/>
          <ac:spMkLst>
            <pc:docMk/>
            <pc:sldMk cId="1493983837" sldId="2147479306"/>
            <ac:spMk id="28" creationId="{0A4D1F6B-C6D8-562C-B433-D31E560C0C06}"/>
          </ac:spMkLst>
        </pc:spChg>
        <pc:spChg chg="add">
          <ac:chgData name="Ed Yau" userId="5ce5b8a0-9383-467c-b80e-543690a49f00" providerId="ADAL" clId="{38DC4349-35EB-41BC-9FB5-9EDE6F60C4B3}" dt="2024-03-23T08:36:10.521" v="42768" actId="11529"/>
          <ac:spMkLst>
            <pc:docMk/>
            <pc:sldMk cId="1493983837" sldId="2147479306"/>
            <ac:spMk id="29" creationId="{105E470E-B956-00B0-BC0D-3EF3592C97AC}"/>
          </ac:spMkLst>
        </pc:spChg>
        <pc:spChg chg="del mod">
          <ac:chgData name="Ed Yau" userId="5ce5b8a0-9383-467c-b80e-543690a49f00" providerId="ADAL" clId="{38DC4349-35EB-41BC-9FB5-9EDE6F60C4B3}" dt="2024-03-23T08:34:36.991" v="42721" actId="478"/>
          <ac:spMkLst>
            <pc:docMk/>
            <pc:sldMk cId="1493983837" sldId="2147479306"/>
            <ac:spMk id="47" creationId="{31F81DC4-F2D1-A0F1-0FFF-0F46B406FED8}"/>
          </ac:spMkLst>
        </pc:spChg>
        <pc:spChg chg="mod">
          <ac:chgData name="Ed Yau" userId="5ce5b8a0-9383-467c-b80e-543690a49f00" providerId="ADAL" clId="{38DC4349-35EB-41BC-9FB5-9EDE6F60C4B3}" dt="2024-03-23T08:36:49.547" v="42772" actId="207"/>
          <ac:spMkLst>
            <pc:docMk/>
            <pc:sldMk cId="1493983837" sldId="2147479306"/>
            <ac:spMk id="50" creationId="{9957E418-E6BF-624E-9AED-832EBF0D1AF4}"/>
          </ac:spMkLst>
        </pc:spChg>
        <pc:spChg chg="mod">
          <ac:chgData name="Ed Yau" userId="5ce5b8a0-9383-467c-b80e-543690a49f00" providerId="ADAL" clId="{38DC4349-35EB-41BC-9FB5-9EDE6F60C4B3}" dt="2024-03-23T09:06:17.541" v="43620" actId="20577"/>
          <ac:spMkLst>
            <pc:docMk/>
            <pc:sldMk cId="1493983837" sldId="2147479306"/>
            <ac:spMk id="51" creationId="{273B6E63-1C17-D19E-1C3B-82B887570286}"/>
          </ac:spMkLst>
        </pc:spChg>
        <pc:spChg chg="mod">
          <ac:chgData name="Ed Yau" userId="5ce5b8a0-9383-467c-b80e-543690a49f00" providerId="ADAL" clId="{38DC4349-35EB-41BC-9FB5-9EDE6F60C4B3}" dt="2024-03-23T10:43:10.639" v="43713" actId="14100"/>
          <ac:spMkLst>
            <pc:docMk/>
            <pc:sldMk cId="1493983837" sldId="2147479306"/>
            <ac:spMk id="52" creationId="{55ED53FB-1C80-E5FE-001D-7D761999C5B9}"/>
          </ac:spMkLst>
        </pc:spChg>
        <pc:spChg chg="mod">
          <ac:chgData name="Ed Yau" userId="5ce5b8a0-9383-467c-b80e-543690a49f00" providerId="ADAL" clId="{38DC4349-35EB-41BC-9FB5-9EDE6F60C4B3}" dt="2024-03-23T08:36:49.547" v="42772" actId="207"/>
          <ac:spMkLst>
            <pc:docMk/>
            <pc:sldMk cId="1493983837" sldId="2147479306"/>
            <ac:spMk id="53" creationId="{7F72197C-22CE-90AF-1415-28A97487D389}"/>
          </ac:spMkLst>
        </pc:spChg>
        <pc:spChg chg="del">
          <ac:chgData name="Ed Yau" userId="5ce5b8a0-9383-467c-b80e-543690a49f00" providerId="ADAL" clId="{38DC4349-35EB-41BC-9FB5-9EDE6F60C4B3}" dt="2024-03-23T08:34:26.477" v="42720" actId="478"/>
          <ac:spMkLst>
            <pc:docMk/>
            <pc:sldMk cId="1493983837" sldId="2147479306"/>
            <ac:spMk id="54" creationId="{34545FB6-45E9-D999-7F24-01685BB8CA34}"/>
          </ac:spMkLst>
        </pc:spChg>
        <pc:spChg chg="mod">
          <ac:chgData name="Ed Yau" userId="5ce5b8a0-9383-467c-b80e-543690a49f00" providerId="ADAL" clId="{38DC4349-35EB-41BC-9FB5-9EDE6F60C4B3}" dt="2024-03-23T10:43:14.830" v="43715" actId="1076"/>
          <ac:spMkLst>
            <pc:docMk/>
            <pc:sldMk cId="1493983837" sldId="2147479306"/>
            <ac:spMk id="56" creationId="{42D2FBC7-F49E-490F-50F7-4EFC45F65365}"/>
          </ac:spMkLst>
        </pc:spChg>
        <pc:picChg chg="add mod">
          <ac:chgData name="Ed Yau" userId="5ce5b8a0-9383-467c-b80e-543690a49f00" providerId="ADAL" clId="{38DC4349-35EB-41BC-9FB5-9EDE6F60C4B3}" dt="2024-03-23T08:29:51.331" v="42230"/>
          <ac:picMkLst>
            <pc:docMk/>
            <pc:sldMk cId="1493983837" sldId="2147479306"/>
            <ac:picMk id="15" creationId="{7281411D-3E98-5D33-6BBE-73691190D5DE}"/>
          </ac:picMkLst>
        </pc:picChg>
        <pc:picChg chg="add del mod">
          <ac:chgData name="Ed Yau" userId="5ce5b8a0-9383-467c-b80e-543690a49f00" providerId="ADAL" clId="{38DC4349-35EB-41BC-9FB5-9EDE6F60C4B3}" dt="2024-03-23T08:32:55.509" v="42626" actId="1076"/>
          <ac:picMkLst>
            <pc:docMk/>
            <pc:sldMk cId="1493983837" sldId="2147479306"/>
            <ac:picMk id="48" creationId="{00B9CEE9-4C4E-3384-F227-773ECE4B2251}"/>
          </ac:picMkLst>
        </pc:picChg>
        <pc:cxnChg chg="mod">
          <ac:chgData name="Ed Yau" userId="5ce5b8a0-9383-467c-b80e-543690a49f00" providerId="ADAL" clId="{38DC4349-35EB-41BC-9FB5-9EDE6F60C4B3}" dt="2024-03-23T08:36:49.547" v="42772" actId="207"/>
          <ac:cxnSpMkLst>
            <pc:docMk/>
            <pc:sldMk cId="1493983837" sldId="2147479306"/>
            <ac:cxnSpMk id="16" creationId="{2BAB139B-2BD9-C568-74F8-145F1AEC1DD1}"/>
          </ac:cxnSpMkLst>
        </pc:cxnChg>
        <pc:cxnChg chg="mod">
          <ac:chgData name="Ed Yau" userId="5ce5b8a0-9383-467c-b80e-543690a49f00" providerId="ADAL" clId="{38DC4349-35EB-41BC-9FB5-9EDE6F60C4B3}" dt="2024-03-23T08:36:49.547" v="42772" actId="207"/>
          <ac:cxnSpMkLst>
            <pc:docMk/>
            <pc:sldMk cId="1493983837" sldId="2147479306"/>
            <ac:cxnSpMk id="17" creationId="{CC2E306D-360C-0565-5F31-3B873D54CEB5}"/>
          </ac:cxnSpMkLst>
        </pc:cxnChg>
      </pc:sldChg>
      <pc:sldChg chg="addSp delSp modSp mod modNotesTx">
        <pc:chgData name="Ed Yau" userId="5ce5b8a0-9383-467c-b80e-543690a49f00" providerId="ADAL" clId="{38DC4349-35EB-41BC-9FB5-9EDE6F60C4B3}" dt="2024-03-23T07:09:31.775" v="37351" actId="571"/>
        <pc:sldMkLst>
          <pc:docMk/>
          <pc:sldMk cId="610566770" sldId="2147479321"/>
        </pc:sldMkLst>
        <pc:spChg chg="add mod">
          <ac:chgData name="Ed Yau" userId="5ce5b8a0-9383-467c-b80e-543690a49f00" providerId="ADAL" clId="{38DC4349-35EB-41BC-9FB5-9EDE6F60C4B3}" dt="2024-03-23T07:09:31.775" v="37351" actId="571"/>
          <ac:spMkLst>
            <pc:docMk/>
            <pc:sldMk cId="610566770" sldId="2147479321"/>
            <ac:spMk id="2" creationId="{702FE817-AC77-8DD8-BECF-5311551CB931}"/>
          </ac:spMkLst>
        </pc:spChg>
        <pc:spChg chg="mod">
          <ac:chgData name="Ed Yau" userId="5ce5b8a0-9383-467c-b80e-543690a49f00" providerId="ADAL" clId="{38DC4349-35EB-41BC-9FB5-9EDE6F60C4B3}" dt="2024-03-03T15:57:05.667" v="11490" actId="1076"/>
          <ac:spMkLst>
            <pc:docMk/>
            <pc:sldMk cId="610566770" sldId="2147479321"/>
            <ac:spMk id="17" creationId="{B180C093-3CD9-4B38-8948-711B8577B03F}"/>
          </ac:spMkLst>
        </pc:spChg>
        <pc:spChg chg="mod">
          <ac:chgData name="Ed Yau" userId="5ce5b8a0-9383-467c-b80e-543690a49f00" providerId="ADAL" clId="{38DC4349-35EB-41BC-9FB5-9EDE6F60C4B3}" dt="2024-03-03T15:56:48.785" v="11488" actId="20577"/>
          <ac:spMkLst>
            <pc:docMk/>
            <pc:sldMk cId="610566770" sldId="2147479321"/>
            <ac:spMk id="24" creationId="{40CFC47B-464F-4AFB-9F28-05A7AFB8E88D}"/>
          </ac:spMkLst>
        </pc:spChg>
        <pc:spChg chg="mod">
          <ac:chgData name="Ed Yau" userId="5ce5b8a0-9383-467c-b80e-543690a49f00" providerId="ADAL" clId="{38DC4349-35EB-41BC-9FB5-9EDE6F60C4B3}" dt="2024-03-03T15:57:01.949" v="11489" actId="1076"/>
          <ac:spMkLst>
            <pc:docMk/>
            <pc:sldMk cId="610566770" sldId="2147479321"/>
            <ac:spMk id="28" creationId="{A7792584-ABF9-F72D-4AB2-A3BC8082CC0F}"/>
          </ac:spMkLst>
        </pc:spChg>
        <pc:spChg chg="mod">
          <ac:chgData name="Ed Yau" userId="5ce5b8a0-9383-467c-b80e-543690a49f00" providerId="ADAL" clId="{38DC4349-35EB-41BC-9FB5-9EDE6F60C4B3}" dt="2024-03-22T15:31:50.770" v="30250" actId="20577"/>
          <ac:spMkLst>
            <pc:docMk/>
            <pc:sldMk cId="610566770" sldId="2147479321"/>
            <ac:spMk id="46" creationId="{6751EAD4-AD83-1675-9DA0-CB6B0B65A74F}"/>
          </ac:spMkLst>
        </pc:spChg>
        <pc:picChg chg="add mod">
          <ac:chgData name="Ed Yau" userId="5ce5b8a0-9383-467c-b80e-543690a49f00" providerId="ADAL" clId="{38DC4349-35EB-41BC-9FB5-9EDE6F60C4B3}" dt="2024-03-23T07:09:31.775" v="37351" actId="571"/>
          <ac:picMkLst>
            <pc:docMk/>
            <pc:sldMk cId="610566770" sldId="2147479321"/>
            <ac:picMk id="3" creationId="{B8653E15-AE13-E90D-16C5-585622844C02}"/>
          </ac:picMkLst>
        </pc:picChg>
        <pc:picChg chg="del">
          <ac:chgData name="Ed Yau" userId="5ce5b8a0-9383-467c-b80e-543690a49f00" providerId="ADAL" clId="{38DC4349-35EB-41BC-9FB5-9EDE6F60C4B3}" dt="2024-03-22T17:52:02.781" v="30487" actId="478"/>
          <ac:picMkLst>
            <pc:docMk/>
            <pc:sldMk cId="610566770" sldId="2147479321"/>
            <ac:picMk id="45" creationId="{E048DC52-7C5B-6474-5E0D-65B30D06124E}"/>
          </ac:picMkLst>
        </pc:picChg>
        <pc:picChg chg="add mod">
          <ac:chgData name="Ed Yau" userId="5ce5b8a0-9383-467c-b80e-543690a49f00" providerId="ADAL" clId="{38DC4349-35EB-41BC-9FB5-9EDE6F60C4B3}" dt="2024-03-22T17:52:08.156" v="30489" actId="1076"/>
          <ac:picMkLst>
            <pc:docMk/>
            <pc:sldMk cId="610566770" sldId="2147479321"/>
            <ac:picMk id="2050" creationId="{12F1A181-846D-DCBF-EC1F-012E640A5CDE}"/>
          </ac:picMkLst>
        </pc:picChg>
      </pc:sldChg>
      <pc:sldChg chg="addSp delSp modSp mod ord modNotesTx">
        <pc:chgData name="Ed Yau" userId="5ce5b8a0-9383-467c-b80e-543690a49f00" providerId="ADAL" clId="{38DC4349-35EB-41BC-9FB5-9EDE6F60C4B3}" dt="2024-03-23T07:35:27.706" v="39084" actId="20577"/>
        <pc:sldMkLst>
          <pc:docMk/>
          <pc:sldMk cId="206552253" sldId="2147479322"/>
        </pc:sldMkLst>
        <pc:spChg chg="del">
          <ac:chgData name="Ed Yau" userId="5ce5b8a0-9383-467c-b80e-543690a49f00" providerId="ADAL" clId="{38DC4349-35EB-41BC-9FB5-9EDE6F60C4B3}" dt="2024-03-02T15:08:33.837" v="1282" actId="478"/>
          <ac:spMkLst>
            <pc:docMk/>
            <pc:sldMk cId="206552253" sldId="2147479322"/>
            <ac:spMk id="4" creationId="{ADE10848-1CE3-EECA-4B43-321304E5834B}"/>
          </ac:spMkLst>
        </pc:spChg>
        <pc:spChg chg="add del mod">
          <ac:chgData name="Ed Yau" userId="5ce5b8a0-9383-467c-b80e-543690a49f00" providerId="ADAL" clId="{38DC4349-35EB-41BC-9FB5-9EDE6F60C4B3}" dt="2024-03-22T15:05:29.287" v="30228" actId="478"/>
          <ac:spMkLst>
            <pc:docMk/>
            <pc:sldMk cId="206552253" sldId="2147479322"/>
            <ac:spMk id="5" creationId="{94A911BF-79F1-1900-EAB5-0882C86E8356}"/>
          </ac:spMkLst>
        </pc:spChg>
        <pc:spChg chg="add mod">
          <ac:chgData name="Ed Yau" userId="5ce5b8a0-9383-467c-b80e-543690a49f00" providerId="ADAL" clId="{38DC4349-35EB-41BC-9FB5-9EDE6F60C4B3}" dt="2024-03-22T17:47:25.710" v="30339" actId="1076"/>
          <ac:spMkLst>
            <pc:docMk/>
            <pc:sldMk cId="206552253" sldId="2147479322"/>
            <ac:spMk id="7" creationId="{76773435-1AB5-6266-CE9B-0E59B615E570}"/>
          </ac:spMkLst>
        </pc:spChg>
        <pc:spChg chg="add mod">
          <ac:chgData name="Ed Yau" userId="5ce5b8a0-9383-467c-b80e-543690a49f00" providerId="ADAL" clId="{38DC4349-35EB-41BC-9FB5-9EDE6F60C4B3}" dt="2024-03-22T17:47:25.710" v="30339" actId="1076"/>
          <ac:spMkLst>
            <pc:docMk/>
            <pc:sldMk cId="206552253" sldId="2147479322"/>
            <ac:spMk id="8" creationId="{C4539CDE-CE33-4877-BEE3-FEEF238B0C7A}"/>
          </ac:spMkLst>
        </pc:spChg>
        <pc:spChg chg="add mod">
          <ac:chgData name="Ed Yau" userId="5ce5b8a0-9383-467c-b80e-543690a49f00" providerId="ADAL" clId="{38DC4349-35EB-41BC-9FB5-9EDE6F60C4B3}" dt="2024-03-22T17:47:25.710" v="30339" actId="1076"/>
          <ac:spMkLst>
            <pc:docMk/>
            <pc:sldMk cId="206552253" sldId="2147479322"/>
            <ac:spMk id="9" creationId="{FF30DD51-48A3-CCC2-A926-97DE15E320D6}"/>
          </ac:spMkLst>
        </pc:spChg>
        <pc:spChg chg="add del mod">
          <ac:chgData name="Ed Yau" userId="5ce5b8a0-9383-467c-b80e-543690a49f00" providerId="ADAL" clId="{38DC4349-35EB-41BC-9FB5-9EDE6F60C4B3}" dt="2024-03-23T07:21:05.109" v="37758" actId="478"/>
          <ac:spMkLst>
            <pc:docMk/>
            <pc:sldMk cId="206552253" sldId="2147479322"/>
            <ac:spMk id="12" creationId="{51D1146A-BDF2-8E48-67EE-BED57E3CBFC9}"/>
          </ac:spMkLst>
        </pc:spChg>
        <pc:spChg chg="del">
          <ac:chgData name="Ed Yau" userId="5ce5b8a0-9383-467c-b80e-543690a49f00" providerId="ADAL" clId="{38DC4349-35EB-41BC-9FB5-9EDE6F60C4B3}" dt="2024-03-02T15:08:38.788" v="1284" actId="478"/>
          <ac:spMkLst>
            <pc:docMk/>
            <pc:sldMk cId="206552253" sldId="2147479322"/>
            <ac:spMk id="13" creationId="{F270D4E9-6782-A37C-BAB2-0128A5470AA3}"/>
          </ac:spMkLst>
        </pc:spChg>
        <pc:spChg chg="add del mod">
          <ac:chgData name="Ed Yau" userId="5ce5b8a0-9383-467c-b80e-543690a49f00" providerId="ADAL" clId="{38DC4349-35EB-41BC-9FB5-9EDE6F60C4B3}" dt="2024-03-02T15:08:36.131" v="1283" actId="478"/>
          <ac:spMkLst>
            <pc:docMk/>
            <pc:sldMk cId="206552253" sldId="2147479322"/>
            <ac:spMk id="24" creationId="{C0DC362B-DD2F-0342-B401-CD10E124468B}"/>
          </ac:spMkLst>
        </pc:spChg>
        <pc:spChg chg="add del mod">
          <ac:chgData name="Ed Yau" userId="5ce5b8a0-9383-467c-b80e-543690a49f00" providerId="ADAL" clId="{38DC4349-35EB-41BC-9FB5-9EDE6F60C4B3}" dt="2024-03-22T15:05:25.070" v="30227" actId="478"/>
          <ac:spMkLst>
            <pc:docMk/>
            <pc:sldMk cId="206552253" sldId="2147479322"/>
            <ac:spMk id="29" creationId="{43B6F0F3-D6CC-A802-118D-9CBDAF59BC2E}"/>
          </ac:spMkLst>
        </pc:spChg>
        <pc:spChg chg="add del mod">
          <ac:chgData name="Ed Yau" userId="5ce5b8a0-9383-467c-b80e-543690a49f00" providerId="ADAL" clId="{38DC4349-35EB-41BC-9FB5-9EDE6F60C4B3}" dt="2024-03-02T15:09:55.083" v="1325" actId="478"/>
          <ac:spMkLst>
            <pc:docMk/>
            <pc:sldMk cId="206552253" sldId="2147479322"/>
            <ac:spMk id="31" creationId="{15DBD66B-573D-2F94-C411-8B60A0CA9443}"/>
          </ac:spMkLst>
        </pc:spChg>
        <pc:spChg chg="add del mod ord">
          <ac:chgData name="Ed Yau" userId="5ce5b8a0-9383-467c-b80e-543690a49f00" providerId="ADAL" clId="{38DC4349-35EB-41BC-9FB5-9EDE6F60C4B3}" dt="2024-03-02T15:20:07.021" v="1851" actId="478"/>
          <ac:spMkLst>
            <pc:docMk/>
            <pc:sldMk cId="206552253" sldId="2147479322"/>
            <ac:spMk id="32" creationId="{00B8F68A-0F4A-2116-DB33-7092B7E37A16}"/>
          </ac:spMkLst>
        </pc:spChg>
        <pc:spChg chg="add del">
          <ac:chgData name="Ed Yau" userId="5ce5b8a0-9383-467c-b80e-543690a49f00" providerId="ADAL" clId="{38DC4349-35EB-41BC-9FB5-9EDE6F60C4B3}" dt="2024-03-02T15:39:42.392" v="2108" actId="22"/>
          <ac:spMkLst>
            <pc:docMk/>
            <pc:sldMk cId="206552253" sldId="2147479322"/>
            <ac:spMk id="36" creationId="{A1B468B5-732F-CE34-DBD7-E87BA81CAF3B}"/>
          </ac:spMkLst>
        </pc:spChg>
        <pc:spChg chg="add mod">
          <ac:chgData name="Ed Yau" userId="5ce5b8a0-9383-467c-b80e-543690a49f00" providerId="ADAL" clId="{38DC4349-35EB-41BC-9FB5-9EDE6F60C4B3}" dt="2024-03-22T17:47:33.699" v="30340" actId="1076"/>
          <ac:spMkLst>
            <pc:docMk/>
            <pc:sldMk cId="206552253" sldId="2147479322"/>
            <ac:spMk id="38" creationId="{DAFF450C-5FA4-8444-ADB5-B9CD7198CD05}"/>
          </ac:spMkLst>
        </pc:spChg>
        <pc:spChg chg="add mod">
          <ac:chgData name="Ed Yau" userId="5ce5b8a0-9383-467c-b80e-543690a49f00" providerId="ADAL" clId="{38DC4349-35EB-41BC-9FB5-9EDE6F60C4B3}" dt="2024-03-22T17:47:36.150" v="30342" actId="1076"/>
          <ac:spMkLst>
            <pc:docMk/>
            <pc:sldMk cId="206552253" sldId="2147479322"/>
            <ac:spMk id="40" creationId="{7CEE5C9E-4392-1C71-56DB-E1A2D7F427F4}"/>
          </ac:spMkLst>
        </pc:spChg>
        <pc:graphicFrameChg chg="add del mod modGraphic">
          <ac:chgData name="Ed Yau" userId="5ce5b8a0-9383-467c-b80e-543690a49f00" providerId="ADAL" clId="{38DC4349-35EB-41BC-9FB5-9EDE6F60C4B3}" dt="2024-03-02T15:08:27.571" v="1279" actId="478"/>
          <ac:graphicFrameMkLst>
            <pc:docMk/>
            <pc:sldMk cId="206552253" sldId="2147479322"/>
            <ac:graphicFrameMk id="18" creationId="{29886D1F-1F8A-6134-97CE-31CAD715162E}"/>
          </ac:graphicFrameMkLst>
        </pc:graphicFrameChg>
        <pc:graphicFrameChg chg="add del mod modGraphic">
          <ac:chgData name="Ed Yau" userId="5ce5b8a0-9383-467c-b80e-543690a49f00" providerId="ADAL" clId="{38DC4349-35EB-41BC-9FB5-9EDE6F60C4B3}" dt="2024-03-22T15:05:25.070" v="30227" actId="478"/>
          <ac:graphicFrameMkLst>
            <pc:docMk/>
            <pc:sldMk cId="206552253" sldId="2147479322"/>
            <ac:graphicFrameMk id="25" creationId="{0440B8A7-43F5-42D1-94C6-CA4EC3454DB8}"/>
          </ac:graphicFrameMkLst>
        </pc:graphicFrameChg>
        <pc:picChg chg="add mod">
          <ac:chgData name="Ed Yau" userId="5ce5b8a0-9383-467c-b80e-543690a49f00" providerId="ADAL" clId="{38DC4349-35EB-41BC-9FB5-9EDE6F60C4B3}" dt="2024-03-22T17:47:25.710" v="30339" actId="1076"/>
          <ac:picMkLst>
            <pc:docMk/>
            <pc:sldMk cId="206552253" sldId="2147479322"/>
            <ac:picMk id="6" creationId="{3CC7D8A9-395B-424C-F516-276526D41011}"/>
          </ac:picMkLst>
        </pc:picChg>
        <pc:picChg chg="add mod">
          <ac:chgData name="Ed Yau" userId="5ce5b8a0-9383-467c-b80e-543690a49f00" providerId="ADAL" clId="{38DC4349-35EB-41BC-9FB5-9EDE6F60C4B3}" dt="2024-03-22T17:47:20.334" v="30337" actId="1076"/>
          <ac:picMkLst>
            <pc:docMk/>
            <pc:sldMk cId="206552253" sldId="2147479322"/>
            <ac:picMk id="11" creationId="{77A2ED22-E6B8-2020-3F81-846EAD2BEDC9}"/>
          </ac:picMkLst>
        </pc:picChg>
        <pc:picChg chg="add del mod">
          <ac:chgData name="Ed Yau" userId="5ce5b8a0-9383-467c-b80e-543690a49f00" providerId="ADAL" clId="{38DC4349-35EB-41BC-9FB5-9EDE6F60C4B3}" dt="2024-03-02T15:20:05.091" v="1849" actId="478"/>
          <ac:picMkLst>
            <pc:docMk/>
            <pc:sldMk cId="206552253" sldId="2147479322"/>
            <ac:picMk id="20" creationId="{7565E704-5511-8242-8E6E-E503DAC3DE0F}"/>
          </ac:picMkLst>
        </pc:picChg>
        <pc:picChg chg="add del mod">
          <ac:chgData name="Ed Yau" userId="5ce5b8a0-9383-467c-b80e-543690a49f00" providerId="ADAL" clId="{38DC4349-35EB-41BC-9FB5-9EDE6F60C4B3}" dt="2024-03-02T15:24:01.557" v="1862" actId="478"/>
          <ac:picMkLst>
            <pc:docMk/>
            <pc:sldMk cId="206552253" sldId="2147479322"/>
            <ac:picMk id="34" creationId="{21BC83C8-B612-C0EA-94F0-2B0081DFDBB1}"/>
          </ac:picMkLst>
        </pc:picChg>
      </pc:sldChg>
      <pc:sldChg chg="addSp delSp modSp mod modNotesTx">
        <pc:chgData name="Ed Yau" userId="5ce5b8a0-9383-467c-b80e-543690a49f00" providerId="ADAL" clId="{38DC4349-35EB-41BC-9FB5-9EDE6F60C4B3}" dt="2024-03-21T22:37:07.477" v="20519" actId="12"/>
        <pc:sldMkLst>
          <pc:docMk/>
          <pc:sldMk cId="2094558805" sldId="2147479323"/>
        </pc:sldMkLst>
        <pc:spChg chg="mod">
          <ac:chgData name="Ed Yau" userId="5ce5b8a0-9383-467c-b80e-543690a49f00" providerId="ADAL" clId="{38DC4349-35EB-41BC-9FB5-9EDE6F60C4B3}" dt="2024-03-02T14:53:24.778" v="709" actId="20577"/>
          <ac:spMkLst>
            <pc:docMk/>
            <pc:sldMk cId="2094558805" sldId="2147479323"/>
            <ac:spMk id="10" creationId="{183EF22B-6F70-69FC-FD8E-6CD592940CFF}"/>
          </ac:spMkLst>
        </pc:spChg>
        <pc:spChg chg="add del">
          <ac:chgData name="Ed Yau" userId="5ce5b8a0-9383-467c-b80e-543690a49f00" providerId="ADAL" clId="{38DC4349-35EB-41BC-9FB5-9EDE6F60C4B3}" dt="2024-03-14T15:12:38.172" v="17029" actId="478"/>
          <ac:spMkLst>
            <pc:docMk/>
            <pc:sldMk cId="2094558805" sldId="2147479323"/>
            <ac:spMk id="14" creationId="{F480A22F-7269-BFFA-63EC-F5DF68586662}"/>
          </ac:spMkLst>
        </pc:spChg>
        <pc:spChg chg="add mod">
          <ac:chgData name="Ed Yau" userId="5ce5b8a0-9383-467c-b80e-543690a49f00" providerId="ADAL" clId="{38DC4349-35EB-41BC-9FB5-9EDE6F60C4B3}" dt="2024-03-14T15:13:12.200" v="17039" actId="14100"/>
          <ac:spMkLst>
            <pc:docMk/>
            <pc:sldMk cId="2094558805" sldId="2147479323"/>
            <ac:spMk id="15" creationId="{3CB26ABC-0015-47B8-7DF5-C03901AFAD28}"/>
          </ac:spMkLst>
        </pc:spChg>
        <pc:graphicFrameChg chg="mod">
          <ac:chgData name="Ed Yau" userId="5ce5b8a0-9383-467c-b80e-543690a49f00" providerId="ADAL" clId="{38DC4349-35EB-41BC-9FB5-9EDE6F60C4B3}" dt="2024-03-14T15:10:02.146" v="16962"/>
          <ac:graphicFrameMkLst>
            <pc:docMk/>
            <pc:sldMk cId="2094558805" sldId="2147479323"/>
            <ac:graphicFrameMk id="9" creationId="{AE832F7F-E5DC-FB22-00BB-179C59DFE642}"/>
          </ac:graphicFrameMkLst>
        </pc:graphicFrameChg>
        <pc:picChg chg="add mod">
          <ac:chgData name="Ed Yau" userId="5ce5b8a0-9383-467c-b80e-543690a49f00" providerId="ADAL" clId="{38DC4349-35EB-41BC-9FB5-9EDE6F60C4B3}" dt="2024-03-14T15:13:32.578" v="17050" actId="1076"/>
          <ac:picMkLst>
            <pc:docMk/>
            <pc:sldMk cId="2094558805" sldId="2147479323"/>
            <ac:picMk id="3" creationId="{1BCCC512-078C-9436-15D3-22E1A1037DC8}"/>
          </ac:picMkLst>
        </pc:picChg>
        <pc:picChg chg="add mod">
          <ac:chgData name="Ed Yau" userId="5ce5b8a0-9383-467c-b80e-543690a49f00" providerId="ADAL" clId="{38DC4349-35EB-41BC-9FB5-9EDE6F60C4B3}" dt="2024-03-14T15:13:34.138" v="17051" actId="1076"/>
          <ac:picMkLst>
            <pc:docMk/>
            <pc:sldMk cId="2094558805" sldId="2147479323"/>
            <ac:picMk id="4" creationId="{D27C1362-643C-1CA2-6967-7EF7BAD96C02}"/>
          </ac:picMkLst>
        </pc:picChg>
        <pc:picChg chg="add mod">
          <ac:chgData name="Ed Yau" userId="5ce5b8a0-9383-467c-b80e-543690a49f00" providerId="ADAL" clId="{38DC4349-35EB-41BC-9FB5-9EDE6F60C4B3}" dt="2024-03-14T15:13:34.955" v="17052" actId="1076"/>
          <ac:picMkLst>
            <pc:docMk/>
            <pc:sldMk cId="2094558805" sldId="2147479323"/>
            <ac:picMk id="8" creationId="{A9092AE5-E7CA-E510-C1C1-2DF2375F2AAB}"/>
          </ac:picMkLst>
        </pc:picChg>
        <pc:picChg chg="add mod">
          <ac:chgData name="Ed Yau" userId="5ce5b8a0-9383-467c-b80e-543690a49f00" providerId="ADAL" clId="{38DC4349-35EB-41BC-9FB5-9EDE6F60C4B3}" dt="2024-03-14T15:14:53.893" v="17083" actId="1076"/>
          <ac:picMkLst>
            <pc:docMk/>
            <pc:sldMk cId="2094558805" sldId="2147479323"/>
            <ac:picMk id="11" creationId="{5FEB24F7-177D-406D-39AB-365709834789}"/>
          </ac:picMkLst>
        </pc:picChg>
        <pc:picChg chg="add mod">
          <ac:chgData name="Ed Yau" userId="5ce5b8a0-9383-467c-b80e-543690a49f00" providerId="ADAL" clId="{38DC4349-35EB-41BC-9FB5-9EDE6F60C4B3}" dt="2024-03-14T15:11:38.920" v="16990" actId="1076"/>
          <ac:picMkLst>
            <pc:docMk/>
            <pc:sldMk cId="2094558805" sldId="2147479323"/>
            <ac:picMk id="13" creationId="{0C96888A-9902-FEA3-A395-7C97D050A96C}"/>
          </ac:picMkLst>
        </pc:picChg>
        <pc:picChg chg="add del">
          <ac:chgData name="Ed Yau" userId="5ce5b8a0-9383-467c-b80e-543690a49f00" providerId="ADAL" clId="{38DC4349-35EB-41BC-9FB5-9EDE6F60C4B3}" dt="2024-03-14T15:14:18.968" v="17066" actId="22"/>
          <ac:picMkLst>
            <pc:docMk/>
            <pc:sldMk cId="2094558805" sldId="2147479323"/>
            <ac:picMk id="25" creationId="{481D53E5-5E7B-A32C-0B48-5F25114A0F88}"/>
          </ac:picMkLst>
        </pc:picChg>
        <pc:picChg chg="add mod">
          <ac:chgData name="Ed Yau" userId="5ce5b8a0-9383-467c-b80e-543690a49f00" providerId="ADAL" clId="{38DC4349-35EB-41BC-9FB5-9EDE6F60C4B3}" dt="2024-03-14T16:11:16.636" v="17931" actId="1076"/>
          <ac:picMkLst>
            <pc:docMk/>
            <pc:sldMk cId="2094558805" sldId="2147479323"/>
            <ac:picMk id="28" creationId="{CD26E41E-93D3-0992-0C19-138B47B1CF53}"/>
          </ac:picMkLst>
        </pc:picChg>
        <pc:cxnChg chg="add del mod">
          <ac:chgData name="Ed Yau" userId="5ce5b8a0-9383-467c-b80e-543690a49f00" providerId="ADAL" clId="{38DC4349-35EB-41BC-9FB5-9EDE6F60C4B3}" dt="2024-03-14T15:13:51.066" v="17058" actId="478"/>
          <ac:cxnSpMkLst>
            <pc:docMk/>
            <pc:sldMk cId="2094558805" sldId="2147479323"/>
            <ac:cxnSpMk id="17" creationId="{AEFD5795-FF8A-6C48-0C45-C4106921EEA5}"/>
          </ac:cxnSpMkLst>
        </pc:cxnChg>
        <pc:cxnChg chg="add del mod">
          <ac:chgData name="Ed Yau" userId="5ce5b8a0-9383-467c-b80e-543690a49f00" providerId="ADAL" clId="{38DC4349-35EB-41BC-9FB5-9EDE6F60C4B3}" dt="2024-03-14T15:14:02.694" v="17062" actId="478"/>
          <ac:cxnSpMkLst>
            <pc:docMk/>
            <pc:sldMk cId="2094558805" sldId="2147479323"/>
            <ac:cxnSpMk id="21" creationId="{6AD0E2B2-1EC1-5C73-18D0-8472747D17E1}"/>
          </ac:cxnSpMkLst>
        </pc:cxnChg>
        <pc:cxnChg chg="add mod">
          <ac:chgData name="Ed Yau" userId="5ce5b8a0-9383-467c-b80e-543690a49f00" providerId="ADAL" clId="{38DC4349-35EB-41BC-9FB5-9EDE6F60C4B3}" dt="2024-03-14T16:12:05.916" v="17936" actId="1582"/>
          <ac:cxnSpMkLst>
            <pc:docMk/>
            <pc:sldMk cId="2094558805" sldId="2147479323"/>
            <ac:cxnSpMk id="23" creationId="{2075A66D-17BC-09C9-304C-FBB7446635ED}"/>
          </ac:cxnSpMkLst>
        </pc:cxnChg>
        <pc:cxnChg chg="add mod">
          <ac:chgData name="Ed Yau" userId="5ce5b8a0-9383-467c-b80e-543690a49f00" providerId="ADAL" clId="{38DC4349-35EB-41BC-9FB5-9EDE6F60C4B3}" dt="2024-03-14T16:12:05.916" v="17936" actId="1582"/>
          <ac:cxnSpMkLst>
            <pc:docMk/>
            <pc:sldMk cId="2094558805" sldId="2147479323"/>
            <ac:cxnSpMk id="26" creationId="{8D701DC3-7DCF-AD50-5E77-66E6AFF04AA9}"/>
          </ac:cxnSpMkLst>
        </pc:cxnChg>
        <pc:cxnChg chg="add mod">
          <ac:chgData name="Ed Yau" userId="5ce5b8a0-9383-467c-b80e-543690a49f00" providerId="ADAL" clId="{38DC4349-35EB-41BC-9FB5-9EDE6F60C4B3}" dt="2024-03-14T16:12:05.916" v="17936" actId="1582"/>
          <ac:cxnSpMkLst>
            <pc:docMk/>
            <pc:sldMk cId="2094558805" sldId="2147479323"/>
            <ac:cxnSpMk id="33" creationId="{6802555E-3BBA-43B1-196F-BC83B8309987}"/>
          </ac:cxnSpMkLst>
        </pc:cxnChg>
        <pc:cxnChg chg="add mod">
          <ac:chgData name="Ed Yau" userId="5ce5b8a0-9383-467c-b80e-543690a49f00" providerId="ADAL" clId="{38DC4349-35EB-41BC-9FB5-9EDE6F60C4B3}" dt="2024-03-14T16:12:05.916" v="17936" actId="1582"/>
          <ac:cxnSpMkLst>
            <pc:docMk/>
            <pc:sldMk cId="2094558805" sldId="2147479323"/>
            <ac:cxnSpMk id="38" creationId="{71D50680-F5C4-1208-1D45-60B6B43F7A58}"/>
          </ac:cxnSpMkLst>
        </pc:cxnChg>
        <pc:cxnChg chg="add mod">
          <ac:chgData name="Ed Yau" userId="5ce5b8a0-9383-467c-b80e-543690a49f00" providerId="ADAL" clId="{38DC4349-35EB-41BC-9FB5-9EDE6F60C4B3}" dt="2024-03-14T16:12:05.916" v="17936" actId="1582"/>
          <ac:cxnSpMkLst>
            <pc:docMk/>
            <pc:sldMk cId="2094558805" sldId="2147479323"/>
            <ac:cxnSpMk id="43" creationId="{844158BF-5FB5-FBD4-CEF3-7A89CCE1A203}"/>
          </ac:cxnSpMkLst>
        </pc:cxnChg>
      </pc:sldChg>
      <pc:sldChg chg="addSp delSp modSp mod modAnim">
        <pc:chgData name="Ed Yau" userId="5ce5b8a0-9383-467c-b80e-543690a49f00" providerId="ADAL" clId="{38DC4349-35EB-41BC-9FB5-9EDE6F60C4B3}" dt="2024-03-23T10:55:47.754" v="43719" actId="1076"/>
        <pc:sldMkLst>
          <pc:docMk/>
          <pc:sldMk cId="1763467139" sldId="2147479324"/>
        </pc:sldMkLst>
        <pc:spChg chg="mod">
          <ac:chgData name="Ed Yau" userId="5ce5b8a0-9383-467c-b80e-543690a49f00" providerId="ADAL" clId="{38DC4349-35EB-41BC-9FB5-9EDE6F60C4B3}" dt="2024-03-23T10:55:47.754" v="43719" actId="1076"/>
          <ac:spMkLst>
            <pc:docMk/>
            <pc:sldMk cId="1763467139" sldId="2147479324"/>
            <ac:spMk id="2" creationId="{7C9F9558-F6D1-D243-A231-303CC47ABA7B}"/>
          </ac:spMkLst>
        </pc:spChg>
        <pc:spChg chg="del mod">
          <ac:chgData name="Ed Yau" userId="5ce5b8a0-9383-467c-b80e-543690a49f00" providerId="ADAL" clId="{38DC4349-35EB-41BC-9FB5-9EDE6F60C4B3}" dt="2024-03-02T16:30:56.162" v="3455" actId="478"/>
          <ac:spMkLst>
            <pc:docMk/>
            <pc:sldMk cId="1763467139" sldId="2147479324"/>
            <ac:spMk id="4" creationId="{2D4ACE3F-065A-35C8-69AB-BA4BD2B08CC6}"/>
          </ac:spMkLst>
        </pc:spChg>
        <pc:spChg chg="add mod">
          <ac:chgData name="Ed Yau" userId="5ce5b8a0-9383-467c-b80e-543690a49f00" providerId="ADAL" clId="{38DC4349-35EB-41BC-9FB5-9EDE6F60C4B3}" dt="2024-03-02T16:33:07.505" v="3710" actId="20577"/>
          <ac:spMkLst>
            <pc:docMk/>
            <pc:sldMk cId="1763467139" sldId="2147479324"/>
            <ac:spMk id="12" creationId="{1D041D45-6608-E387-FCAC-C6BE2AE202E6}"/>
          </ac:spMkLst>
        </pc:spChg>
        <pc:spChg chg="add mod">
          <ac:chgData name="Ed Yau" userId="5ce5b8a0-9383-467c-b80e-543690a49f00" providerId="ADAL" clId="{38DC4349-35EB-41BC-9FB5-9EDE6F60C4B3}" dt="2024-03-02T20:44:11.957" v="11371" actId="20577"/>
          <ac:spMkLst>
            <pc:docMk/>
            <pc:sldMk cId="1763467139" sldId="2147479324"/>
            <ac:spMk id="13" creationId="{243CC578-FB67-7E2B-EFF5-09BAB542829B}"/>
          </ac:spMkLst>
        </pc:spChg>
        <pc:picChg chg="add del mod ord">
          <ac:chgData name="Ed Yau" userId="5ce5b8a0-9383-467c-b80e-543690a49f00" providerId="ADAL" clId="{38DC4349-35EB-41BC-9FB5-9EDE6F60C4B3}" dt="2024-03-02T16:31:59.005" v="3482" actId="478"/>
          <ac:picMkLst>
            <pc:docMk/>
            <pc:sldMk cId="1763467139" sldId="2147479324"/>
            <ac:picMk id="2" creationId="{6F2B1BCA-7FF9-CBEC-155B-4887BA9BBFB2}"/>
          </ac:picMkLst>
        </pc:picChg>
        <pc:picChg chg="add del">
          <ac:chgData name="Ed Yau" userId="5ce5b8a0-9383-467c-b80e-543690a49f00" providerId="ADAL" clId="{38DC4349-35EB-41BC-9FB5-9EDE6F60C4B3}" dt="2024-03-02T16:31:52.318" v="3477" actId="478"/>
          <ac:picMkLst>
            <pc:docMk/>
            <pc:sldMk cId="1763467139" sldId="2147479324"/>
            <ac:picMk id="7" creationId="{3A5E3B1A-698B-E644-10E2-4D62329DC4F8}"/>
          </ac:picMkLst>
        </pc:picChg>
        <pc:picChg chg="add mod">
          <ac:chgData name="Ed Yau" userId="5ce5b8a0-9383-467c-b80e-543690a49f00" providerId="ADAL" clId="{38DC4349-35EB-41BC-9FB5-9EDE6F60C4B3}" dt="2024-03-02T16:31:07.418" v="3458" actId="1076"/>
          <ac:picMkLst>
            <pc:docMk/>
            <pc:sldMk cId="1763467139" sldId="2147479324"/>
            <ac:picMk id="11" creationId="{2A1D3823-0D9F-B71E-5B15-7843A5CDB321}"/>
          </ac:picMkLst>
        </pc:picChg>
      </pc:sldChg>
      <pc:sldChg chg="modSp add del mod ord">
        <pc:chgData name="Ed Yau" userId="5ce5b8a0-9383-467c-b80e-543690a49f00" providerId="ADAL" clId="{38DC4349-35EB-41BC-9FB5-9EDE6F60C4B3}" dt="2024-03-02T15:01:35.770" v="1023" actId="47"/>
        <pc:sldMkLst>
          <pc:docMk/>
          <pc:sldMk cId="1637241820" sldId="2147479325"/>
        </pc:sldMkLst>
        <pc:spChg chg="mod">
          <ac:chgData name="Ed Yau" userId="5ce5b8a0-9383-467c-b80e-543690a49f00" providerId="ADAL" clId="{38DC4349-35EB-41BC-9FB5-9EDE6F60C4B3}" dt="2024-03-02T15:01:21.403" v="1022" actId="14100"/>
          <ac:spMkLst>
            <pc:docMk/>
            <pc:sldMk cId="1637241820" sldId="2147479325"/>
            <ac:spMk id="4" creationId="{0715AAA4-B519-9EAD-8C88-70B536A8F183}"/>
          </ac:spMkLst>
        </pc:spChg>
      </pc:sldChg>
      <pc:sldChg chg="addSp delSp modSp add mod ord modNotesTx">
        <pc:chgData name="Ed Yau" userId="5ce5b8a0-9383-467c-b80e-543690a49f00" providerId="ADAL" clId="{38DC4349-35EB-41BC-9FB5-9EDE6F60C4B3}" dt="2024-03-23T07:38:09.515" v="39567" actId="20577"/>
        <pc:sldMkLst>
          <pc:docMk/>
          <pc:sldMk cId="3117553573" sldId="2147479325"/>
        </pc:sldMkLst>
        <pc:spChg chg="del mod">
          <ac:chgData name="Ed Yau" userId="5ce5b8a0-9383-467c-b80e-543690a49f00" providerId="ADAL" clId="{38DC4349-35EB-41BC-9FB5-9EDE6F60C4B3}" dt="2024-03-15T15:23:25.506" v="18623" actId="478"/>
          <ac:spMkLst>
            <pc:docMk/>
            <pc:sldMk cId="3117553573" sldId="2147479325"/>
            <ac:spMk id="4" creationId="{52F225C6-6249-A77A-AC7A-A8FDEA4CC2BF}"/>
          </ac:spMkLst>
        </pc:spChg>
        <pc:spChg chg="add del mod">
          <ac:chgData name="Ed Yau" userId="5ce5b8a0-9383-467c-b80e-543690a49f00" providerId="ADAL" clId="{38DC4349-35EB-41BC-9FB5-9EDE6F60C4B3}" dt="2024-03-15T15:51:14.290" v="18801" actId="21"/>
          <ac:spMkLst>
            <pc:docMk/>
            <pc:sldMk cId="3117553573" sldId="2147479325"/>
            <ac:spMk id="6" creationId="{534A2401-1602-859A-CD9E-5319C79166BF}"/>
          </ac:spMkLst>
        </pc:spChg>
        <pc:spChg chg="add del mod">
          <ac:chgData name="Ed Yau" userId="5ce5b8a0-9383-467c-b80e-543690a49f00" providerId="ADAL" clId="{38DC4349-35EB-41BC-9FB5-9EDE6F60C4B3}" dt="2024-03-15T15:23:44.148" v="18627" actId="478"/>
          <ac:spMkLst>
            <pc:docMk/>
            <pc:sldMk cId="3117553573" sldId="2147479325"/>
            <ac:spMk id="8" creationId="{896CB396-6A81-D786-3B07-FC9248CCD4EA}"/>
          </ac:spMkLst>
        </pc:spChg>
        <pc:spChg chg="add del mod">
          <ac:chgData name="Ed Yau" userId="5ce5b8a0-9383-467c-b80e-543690a49f00" providerId="ADAL" clId="{38DC4349-35EB-41BC-9FB5-9EDE6F60C4B3}" dt="2024-03-14T16:03:22.020" v="17810" actId="478"/>
          <ac:spMkLst>
            <pc:docMk/>
            <pc:sldMk cId="3117553573" sldId="2147479325"/>
            <ac:spMk id="10" creationId="{3753A016-A86A-E1CA-C86B-030B61A7F99F}"/>
          </ac:spMkLst>
        </pc:spChg>
        <pc:spChg chg="add mod">
          <ac:chgData name="Ed Yau" userId="5ce5b8a0-9383-467c-b80e-543690a49f00" providerId="ADAL" clId="{38DC4349-35EB-41BC-9FB5-9EDE6F60C4B3}" dt="2024-03-21T08:07:03.875" v="19154" actId="6549"/>
          <ac:spMkLst>
            <pc:docMk/>
            <pc:sldMk cId="3117553573" sldId="2147479325"/>
            <ac:spMk id="11" creationId="{38D85832-5BCE-9B9E-1185-2FE17E2BFDD1}"/>
          </ac:spMkLst>
        </pc:spChg>
        <pc:spChg chg="del mod">
          <ac:chgData name="Ed Yau" userId="5ce5b8a0-9383-467c-b80e-543690a49f00" providerId="ADAL" clId="{38DC4349-35EB-41BC-9FB5-9EDE6F60C4B3}" dt="2024-03-02T17:49:59.396" v="7926"/>
          <ac:spMkLst>
            <pc:docMk/>
            <pc:sldMk cId="3117553573" sldId="2147479325"/>
            <ac:spMk id="13" creationId="{BCB30449-6C7E-A6A8-07D8-A1CF6AB55D47}"/>
          </ac:spMkLst>
        </pc:spChg>
        <pc:spChg chg="del">
          <ac:chgData name="Ed Yau" userId="5ce5b8a0-9383-467c-b80e-543690a49f00" providerId="ADAL" clId="{38DC4349-35EB-41BC-9FB5-9EDE6F60C4B3}" dt="2024-03-15T15:23:40.960" v="18626" actId="478"/>
          <ac:spMkLst>
            <pc:docMk/>
            <pc:sldMk cId="3117553573" sldId="2147479325"/>
            <ac:spMk id="29" creationId="{23B64F6A-541C-18F2-A68F-B527567E41E7}"/>
          </ac:spMkLst>
        </pc:spChg>
        <pc:picChg chg="add mod">
          <ac:chgData name="Ed Yau" userId="5ce5b8a0-9383-467c-b80e-543690a49f00" providerId="ADAL" clId="{38DC4349-35EB-41BC-9FB5-9EDE6F60C4B3}" dt="2024-03-15T15:51:04.913" v="18800" actId="1076"/>
          <ac:picMkLst>
            <pc:docMk/>
            <pc:sldMk cId="3117553573" sldId="2147479325"/>
            <ac:picMk id="6146" creationId="{BDEAF071-B25B-516A-9A15-4E59D114BF21}"/>
          </ac:picMkLst>
        </pc:picChg>
      </pc:sldChg>
      <pc:sldChg chg="addSp delSp modSp add mod modAnim modNotesTx">
        <pc:chgData name="Ed Yau" userId="5ce5b8a0-9383-467c-b80e-543690a49f00" providerId="ADAL" clId="{38DC4349-35EB-41BC-9FB5-9EDE6F60C4B3}" dt="2024-03-23T07:49:42.387" v="40877" actId="108"/>
        <pc:sldMkLst>
          <pc:docMk/>
          <pc:sldMk cId="446383453" sldId="2147479326"/>
        </pc:sldMkLst>
        <pc:spChg chg="mod">
          <ac:chgData name="Ed Yau" userId="5ce5b8a0-9383-467c-b80e-543690a49f00" providerId="ADAL" clId="{38DC4349-35EB-41BC-9FB5-9EDE6F60C4B3}" dt="2024-03-02T16:49:48.476" v="4154" actId="1076"/>
          <ac:spMkLst>
            <pc:docMk/>
            <pc:sldMk cId="446383453" sldId="2147479326"/>
            <ac:spMk id="2" creationId="{18E4F769-2EEC-2B76-998C-8E8053DDCAC7}"/>
          </ac:spMkLst>
        </pc:spChg>
        <pc:spChg chg="mod">
          <ac:chgData name="Ed Yau" userId="5ce5b8a0-9383-467c-b80e-543690a49f00" providerId="ADAL" clId="{38DC4349-35EB-41BC-9FB5-9EDE6F60C4B3}" dt="2024-03-23T07:49:42.387" v="40877" actId="108"/>
          <ac:spMkLst>
            <pc:docMk/>
            <pc:sldMk cId="446383453" sldId="2147479326"/>
            <ac:spMk id="3" creationId="{45CC5BD7-48F5-FF8F-64D3-E2BE8F5AEC95}"/>
          </ac:spMkLst>
        </pc:spChg>
        <pc:spChg chg="add mod">
          <ac:chgData name="Ed Yau" userId="5ce5b8a0-9383-467c-b80e-543690a49f00" providerId="ADAL" clId="{38DC4349-35EB-41BC-9FB5-9EDE6F60C4B3}" dt="2024-03-14T15:18:44.616" v="17253" actId="1076"/>
          <ac:spMkLst>
            <pc:docMk/>
            <pc:sldMk cId="446383453" sldId="2147479326"/>
            <ac:spMk id="4" creationId="{F9A83358-716B-4EFA-D7B7-620A14E6AD34}"/>
          </ac:spMkLst>
        </pc:spChg>
        <pc:spChg chg="del">
          <ac:chgData name="Ed Yau" userId="5ce5b8a0-9383-467c-b80e-543690a49f00" providerId="ADAL" clId="{38DC4349-35EB-41BC-9FB5-9EDE6F60C4B3}" dt="2024-03-02T15:26:59.277" v="2065" actId="478"/>
          <ac:spMkLst>
            <pc:docMk/>
            <pc:sldMk cId="446383453" sldId="2147479326"/>
            <ac:spMk id="4" creationId="{FB9B2017-5642-817E-C0D6-E062D8C8BBED}"/>
          </ac:spMkLst>
        </pc:spChg>
        <pc:spChg chg="add mod">
          <ac:chgData name="Ed Yau" userId="5ce5b8a0-9383-467c-b80e-543690a49f00" providerId="ADAL" clId="{38DC4349-35EB-41BC-9FB5-9EDE6F60C4B3}" dt="2024-03-14T15:18:15.236" v="17209" actId="1076"/>
          <ac:spMkLst>
            <pc:docMk/>
            <pc:sldMk cId="446383453" sldId="2147479326"/>
            <ac:spMk id="7" creationId="{B7C2B543-E87E-40F5-BD14-002D6953BB97}"/>
          </ac:spMkLst>
        </pc:spChg>
        <pc:spChg chg="add del mod">
          <ac:chgData name="Ed Yau" userId="5ce5b8a0-9383-467c-b80e-543690a49f00" providerId="ADAL" clId="{38DC4349-35EB-41BC-9FB5-9EDE6F60C4B3}" dt="2024-03-02T15:32:24.708" v="2073" actId="478"/>
          <ac:spMkLst>
            <pc:docMk/>
            <pc:sldMk cId="446383453" sldId="2147479326"/>
            <ac:spMk id="8" creationId="{84E6B279-FC67-71C4-B2CF-51A3C7D49C29}"/>
          </ac:spMkLst>
        </pc:spChg>
        <pc:spChg chg="add del mod">
          <ac:chgData name="Ed Yau" userId="5ce5b8a0-9383-467c-b80e-543690a49f00" providerId="ADAL" clId="{38DC4349-35EB-41BC-9FB5-9EDE6F60C4B3}" dt="2024-03-02T15:32:56.380" v="2087" actId="478"/>
          <ac:spMkLst>
            <pc:docMk/>
            <pc:sldMk cId="446383453" sldId="2147479326"/>
            <ac:spMk id="9" creationId="{B37763A2-CCBE-E843-8923-72BF6C5A59F9}"/>
          </ac:spMkLst>
        </pc:spChg>
        <pc:spChg chg="add del">
          <ac:chgData name="Ed Yau" userId="5ce5b8a0-9383-467c-b80e-543690a49f00" providerId="ADAL" clId="{38DC4349-35EB-41BC-9FB5-9EDE6F60C4B3}" dt="2024-03-02T15:27:35.863" v="2069" actId="22"/>
          <ac:spMkLst>
            <pc:docMk/>
            <pc:sldMk cId="446383453" sldId="2147479326"/>
            <ac:spMk id="13" creationId="{23F5BE56-99CC-0D30-1DFB-EF51F22CE2D9}"/>
          </ac:spMkLst>
        </pc:spChg>
        <pc:spChg chg="add del mod">
          <ac:chgData name="Ed Yau" userId="5ce5b8a0-9383-467c-b80e-543690a49f00" providerId="ADAL" clId="{38DC4349-35EB-41BC-9FB5-9EDE6F60C4B3}" dt="2024-03-02T15:32:26.346" v="2074" actId="478"/>
          <ac:spMkLst>
            <pc:docMk/>
            <pc:sldMk cId="446383453" sldId="2147479326"/>
            <ac:spMk id="15" creationId="{0DAF0125-6829-2FDB-B3A1-0F12E4E0DE19}"/>
          </ac:spMkLst>
        </pc:spChg>
        <pc:spChg chg="add">
          <ac:chgData name="Ed Yau" userId="5ce5b8a0-9383-467c-b80e-543690a49f00" providerId="ADAL" clId="{38DC4349-35EB-41BC-9FB5-9EDE6F60C4B3}" dt="2024-03-02T15:32:27.546" v="2075"/>
          <ac:spMkLst>
            <pc:docMk/>
            <pc:sldMk cId="446383453" sldId="2147479326"/>
            <ac:spMk id="16" creationId="{4771D8EA-6847-E547-749C-6AE55707040F}"/>
          </ac:spMkLst>
        </pc:spChg>
        <pc:spChg chg="add">
          <ac:chgData name="Ed Yau" userId="5ce5b8a0-9383-467c-b80e-543690a49f00" providerId="ADAL" clId="{38DC4349-35EB-41BC-9FB5-9EDE6F60C4B3}" dt="2024-03-02T15:32:29.247" v="2076"/>
          <ac:spMkLst>
            <pc:docMk/>
            <pc:sldMk cId="446383453" sldId="2147479326"/>
            <ac:spMk id="17" creationId="{4A78E97F-BAD6-2523-9119-D59D99ED103D}"/>
          </ac:spMkLst>
        </pc:spChg>
        <pc:spChg chg="add">
          <ac:chgData name="Ed Yau" userId="5ce5b8a0-9383-467c-b80e-543690a49f00" providerId="ADAL" clId="{38DC4349-35EB-41BC-9FB5-9EDE6F60C4B3}" dt="2024-03-02T15:32:33.957" v="2077"/>
          <ac:spMkLst>
            <pc:docMk/>
            <pc:sldMk cId="446383453" sldId="2147479326"/>
            <ac:spMk id="18" creationId="{66C177E9-DCD2-BBEA-D00B-FFF7ADD674A8}"/>
          </ac:spMkLst>
        </pc:spChg>
        <pc:picChg chg="add mod">
          <ac:chgData name="Ed Yau" userId="5ce5b8a0-9383-467c-b80e-543690a49f00" providerId="ADAL" clId="{38DC4349-35EB-41BC-9FB5-9EDE6F60C4B3}" dt="2024-03-14T16:27:43.594" v="18408" actId="1076"/>
          <ac:picMkLst>
            <pc:docMk/>
            <pc:sldMk cId="446383453" sldId="2147479326"/>
            <ac:picMk id="9" creationId="{AF9FD047-362B-55E4-E756-EECE3CC3FD87}"/>
          </ac:picMkLst>
        </pc:picChg>
        <pc:picChg chg="add del mod">
          <ac:chgData name="Ed Yau" userId="5ce5b8a0-9383-467c-b80e-543690a49f00" providerId="ADAL" clId="{38DC4349-35EB-41BC-9FB5-9EDE6F60C4B3}" dt="2024-03-02T15:32:24.163" v="2072" actId="478"/>
          <ac:picMkLst>
            <pc:docMk/>
            <pc:sldMk cId="446383453" sldId="2147479326"/>
            <ac:picMk id="10" creationId="{42AC7D45-6855-703B-1608-E13F30B259F0}"/>
          </ac:picMkLst>
        </pc:picChg>
        <pc:picChg chg="add mod">
          <ac:chgData name="Ed Yau" userId="5ce5b8a0-9383-467c-b80e-543690a49f00" providerId="ADAL" clId="{38DC4349-35EB-41BC-9FB5-9EDE6F60C4B3}" dt="2024-03-14T16:27:51.086" v="18413" actId="1076"/>
          <ac:picMkLst>
            <pc:docMk/>
            <pc:sldMk cId="446383453" sldId="2147479326"/>
            <ac:picMk id="10" creationId="{618FB802-C451-F3EF-7FCE-360A27E869F6}"/>
          </ac:picMkLst>
        </pc:picChg>
        <pc:picChg chg="add mod">
          <ac:chgData name="Ed Yau" userId="5ce5b8a0-9383-467c-b80e-543690a49f00" providerId="ADAL" clId="{38DC4349-35EB-41BC-9FB5-9EDE6F60C4B3}" dt="2024-03-14T16:27:57.095" v="18417" actId="1076"/>
          <ac:picMkLst>
            <pc:docMk/>
            <pc:sldMk cId="446383453" sldId="2147479326"/>
            <ac:picMk id="11" creationId="{A6D76156-D12B-72F1-EB42-DF562A01FAD2}"/>
          </ac:picMkLst>
        </pc:picChg>
        <pc:picChg chg="add del mod">
          <ac:chgData name="Ed Yau" userId="5ce5b8a0-9383-467c-b80e-543690a49f00" providerId="ADAL" clId="{38DC4349-35EB-41BC-9FB5-9EDE6F60C4B3}" dt="2024-03-02T15:32:55.982" v="2086" actId="478"/>
          <ac:picMkLst>
            <pc:docMk/>
            <pc:sldMk cId="446383453" sldId="2147479326"/>
            <ac:picMk id="11" creationId="{D051164A-C3FD-0BCE-B848-5F5484AAA262}"/>
          </ac:picMkLst>
        </pc:picChg>
        <pc:picChg chg="add mod">
          <ac:chgData name="Ed Yau" userId="5ce5b8a0-9383-467c-b80e-543690a49f00" providerId="ADAL" clId="{38DC4349-35EB-41BC-9FB5-9EDE6F60C4B3}" dt="2024-03-14T15:17:51.537" v="17202" actId="14100"/>
          <ac:picMkLst>
            <pc:docMk/>
            <pc:sldMk cId="446383453" sldId="2147479326"/>
            <ac:picMk id="20" creationId="{F3D9E9AF-FF3B-3B72-D145-4AAA1F6FA48A}"/>
          </ac:picMkLst>
        </pc:picChg>
        <pc:picChg chg="add mod">
          <ac:chgData name="Ed Yau" userId="5ce5b8a0-9383-467c-b80e-543690a49f00" providerId="ADAL" clId="{38DC4349-35EB-41BC-9FB5-9EDE6F60C4B3}" dt="2024-03-14T16:27:36.183" v="18406" actId="1076"/>
          <ac:picMkLst>
            <pc:docMk/>
            <pc:sldMk cId="446383453" sldId="2147479326"/>
            <ac:picMk id="2050" creationId="{141F6037-4B9E-32C6-8B27-A9F5F0B378D4}"/>
          </ac:picMkLst>
        </pc:picChg>
        <pc:picChg chg="add mod">
          <ac:chgData name="Ed Yau" userId="5ce5b8a0-9383-467c-b80e-543690a49f00" providerId="ADAL" clId="{38DC4349-35EB-41BC-9FB5-9EDE6F60C4B3}" dt="2024-03-14T15:17:34.293" v="17189" actId="14100"/>
          <ac:picMkLst>
            <pc:docMk/>
            <pc:sldMk cId="446383453" sldId="2147479326"/>
            <ac:picMk id="9224" creationId="{58399A2C-3A86-BCB6-957C-40E6778436AE}"/>
          </ac:picMkLst>
        </pc:picChg>
      </pc:sldChg>
      <pc:sldChg chg="delSp modSp add del mod">
        <pc:chgData name="Ed Yau" userId="5ce5b8a0-9383-467c-b80e-543690a49f00" providerId="ADAL" clId="{38DC4349-35EB-41BC-9FB5-9EDE6F60C4B3}" dt="2024-03-02T17:50:01.112" v="7927" actId="47"/>
        <pc:sldMkLst>
          <pc:docMk/>
          <pc:sldMk cId="1731212523" sldId="2147479327"/>
        </pc:sldMkLst>
        <pc:spChg chg="mod">
          <ac:chgData name="Ed Yau" userId="5ce5b8a0-9383-467c-b80e-543690a49f00" providerId="ADAL" clId="{38DC4349-35EB-41BC-9FB5-9EDE6F60C4B3}" dt="2024-03-02T17:30:10.968" v="5820" actId="20577"/>
          <ac:spMkLst>
            <pc:docMk/>
            <pc:sldMk cId="1731212523" sldId="2147479327"/>
            <ac:spMk id="4" creationId="{E0CA831C-2B84-FF60-27F8-F2A987AA189C}"/>
          </ac:spMkLst>
        </pc:spChg>
        <pc:spChg chg="del">
          <ac:chgData name="Ed Yau" userId="5ce5b8a0-9383-467c-b80e-543690a49f00" providerId="ADAL" clId="{38DC4349-35EB-41BC-9FB5-9EDE6F60C4B3}" dt="2024-03-02T17:30:05.350" v="5814" actId="478"/>
          <ac:spMkLst>
            <pc:docMk/>
            <pc:sldMk cId="1731212523" sldId="2147479327"/>
            <ac:spMk id="13" creationId="{02E63660-49CE-6E78-7DE2-C0F3D2FFD3EC}"/>
          </ac:spMkLst>
        </pc:spChg>
      </pc:sldChg>
      <pc:sldChg chg="modSp add del mod">
        <pc:chgData name="Ed Yau" userId="5ce5b8a0-9383-467c-b80e-543690a49f00" providerId="ADAL" clId="{38DC4349-35EB-41BC-9FB5-9EDE6F60C4B3}" dt="2024-03-02T15:26:46.860" v="2049" actId="47"/>
        <pc:sldMkLst>
          <pc:docMk/>
          <pc:sldMk cId="1841793572" sldId="2147479327"/>
        </pc:sldMkLst>
        <pc:spChg chg="mod">
          <ac:chgData name="Ed Yau" userId="5ce5b8a0-9383-467c-b80e-543690a49f00" providerId="ADAL" clId="{38DC4349-35EB-41BC-9FB5-9EDE6F60C4B3}" dt="2024-03-02T15:26:01.604" v="2013" actId="113"/>
          <ac:spMkLst>
            <pc:docMk/>
            <pc:sldMk cId="1841793572" sldId="2147479327"/>
            <ac:spMk id="2" creationId="{FD4FE3B0-BC2B-C696-4C7A-C09D69654358}"/>
          </ac:spMkLst>
        </pc:spChg>
      </pc:sldChg>
      <pc:sldChg chg="add del">
        <pc:chgData name="Ed Yau" userId="5ce5b8a0-9383-467c-b80e-543690a49f00" providerId="ADAL" clId="{38DC4349-35EB-41BC-9FB5-9EDE6F60C4B3}" dt="2024-03-02T16:00:05.787" v="3450" actId="47"/>
        <pc:sldMkLst>
          <pc:docMk/>
          <pc:sldMk cId="3789950479" sldId="2147479328"/>
        </pc:sldMkLst>
      </pc:sldChg>
      <pc:sldChg chg="addSp delSp modSp add mod ord modNotesTx">
        <pc:chgData name="Ed Yau" userId="5ce5b8a0-9383-467c-b80e-543690a49f00" providerId="ADAL" clId="{38DC4349-35EB-41BC-9FB5-9EDE6F60C4B3}" dt="2024-03-23T07:34:12.398" v="38901" actId="20577"/>
        <pc:sldMkLst>
          <pc:docMk/>
          <pc:sldMk cId="3958737923" sldId="2147479328"/>
        </pc:sldMkLst>
        <pc:spChg chg="add del mod">
          <ac:chgData name="Ed Yau" userId="5ce5b8a0-9383-467c-b80e-543690a49f00" providerId="ADAL" clId="{38DC4349-35EB-41BC-9FB5-9EDE6F60C4B3}" dt="2024-03-02T16:58:30.603" v="4168" actId="21"/>
          <ac:spMkLst>
            <pc:docMk/>
            <pc:sldMk cId="3958737923" sldId="2147479328"/>
            <ac:spMk id="5" creationId="{34A6693F-7574-F58A-6FF0-637B150591DC}"/>
          </ac:spMkLst>
        </pc:spChg>
        <pc:spChg chg="add del mod">
          <ac:chgData name="Ed Yau" userId="5ce5b8a0-9383-467c-b80e-543690a49f00" providerId="ADAL" clId="{38DC4349-35EB-41BC-9FB5-9EDE6F60C4B3}" dt="2024-03-22T15:02:19.686" v="30196" actId="478"/>
          <ac:spMkLst>
            <pc:docMk/>
            <pc:sldMk cId="3958737923" sldId="2147479328"/>
            <ac:spMk id="5" creationId="{F2DC8323-C014-0265-A12A-7767658093BF}"/>
          </ac:spMkLst>
        </pc:spChg>
        <pc:spChg chg="add del mod">
          <ac:chgData name="Ed Yau" userId="5ce5b8a0-9383-467c-b80e-543690a49f00" providerId="ADAL" clId="{38DC4349-35EB-41BC-9FB5-9EDE6F60C4B3}" dt="2024-03-22T15:05:48.538" v="30230" actId="478"/>
          <ac:spMkLst>
            <pc:docMk/>
            <pc:sldMk cId="3958737923" sldId="2147479328"/>
            <ac:spMk id="9" creationId="{AFC6162E-1F77-3B5E-D835-C089EED7A80A}"/>
          </ac:spMkLst>
        </pc:spChg>
        <pc:spChg chg="add del mod">
          <ac:chgData name="Ed Yau" userId="5ce5b8a0-9383-467c-b80e-543690a49f00" providerId="ADAL" clId="{38DC4349-35EB-41BC-9FB5-9EDE6F60C4B3}" dt="2024-03-22T15:05:48.538" v="30230" actId="478"/>
          <ac:spMkLst>
            <pc:docMk/>
            <pc:sldMk cId="3958737923" sldId="2147479328"/>
            <ac:spMk id="10" creationId="{27FF7C57-EEDC-B856-68BE-ACF660353B1C}"/>
          </ac:spMkLst>
        </pc:spChg>
        <pc:spChg chg="add del mod">
          <ac:chgData name="Ed Yau" userId="5ce5b8a0-9383-467c-b80e-543690a49f00" providerId="ADAL" clId="{38DC4349-35EB-41BC-9FB5-9EDE6F60C4B3}" dt="2024-03-22T15:05:48.538" v="30230" actId="478"/>
          <ac:spMkLst>
            <pc:docMk/>
            <pc:sldMk cId="3958737923" sldId="2147479328"/>
            <ac:spMk id="11" creationId="{F74F9540-D68D-71B6-C862-6E3419DB242A}"/>
          </ac:spMkLst>
        </pc:spChg>
        <pc:spChg chg="add mod">
          <ac:chgData name="Ed Yau" userId="5ce5b8a0-9383-467c-b80e-543690a49f00" providerId="ADAL" clId="{38DC4349-35EB-41BC-9FB5-9EDE6F60C4B3}" dt="2024-03-22T17:46:45.384" v="30334" actId="1038"/>
          <ac:spMkLst>
            <pc:docMk/>
            <pc:sldMk cId="3958737923" sldId="2147479328"/>
            <ac:spMk id="13" creationId="{7C755BFD-6E86-B2F7-FD0B-DA1F756B2F93}"/>
          </ac:spMkLst>
        </pc:spChg>
        <pc:spChg chg="add mod">
          <ac:chgData name="Ed Yau" userId="5ce5b8a0-9383-467c-b80e-543690a49f00" providerId="ADAL" clId="{38DC4349-35EB-41BC-9FB5-9EDE6F60C4B3}" dt="2024-03-22T17:46:45.384" v="30334" actId="1038"/>
          <ac:spMkLst>
            <pc:docMk/>
            <pc:sldMk cId="3958737923" sldId="2147479328"/>
            <ac:spMk id="14" creationId="{F18289D7-FDFE-5880-876B-A8F30E957AC7}"/>
          </ac:spMkLst>
        </pc:spChg>
        <pc:spChg chg="add mod">
          <ac:chgData name="Ed Yau" userId="5ce5b8a0-9383-467c-b80e-543690a49f00" providerId="ADAL" clId="{38DC4349-35EB-41BC-9FB5-9EDE6F60C4B3}" dt="2024-03-22T17:46:45.384" v="30334" actId="1038"/>
          <ac:spMkLst>
            <pc:docMk/>
            <pc:sldMk cId="3958737923" sldId="2147479328"/>
            <ac:spMk id="15" creationId="{4BE4C071-62B9-D06A-1EC5-1E72CD707BEE}"/>
          </ac:spMkLst>
        </pc:spChg>
        <pc:spChg chg="add del mod">
          <ac:chgData name="Ed Yau" userId="5ce5b8a0-9383-467c-b80e-543690a49f00" providerId="ADAL" clId="{38DC4349-35EB-41BC-9FB5-9EDE6F60C4B3}" dt="2024-03-23T07:21:07.675" v="37759" actId="478"/>
          <ac:spMkLst>
            <pc:docMk/>
            <pc:sldMk cId="3958737923" sldId="2147479328"/>
            <ac:spMk id="18" creationId="{1C96BD82-EDE9-F9F6-5CF2-9A25E1DE5375}"/>
          </ac:spMkLst>
        </pc:spChg>
        <pc:spChg chg="add del mod">
          <ac:chgData name="Ed Yau" userId="5ce5b8a0-9383-467c-b80e-543690a49f00" providerId="ADAL" clId="{38DC4349-35EB-41BC-9FB5-9EDE6F60C4B3}" dt="2024-03-22T15:02:16.490" v="30195" actId="478"/>
          <ac:spMkLst>
            <pc:docMk/>
            <pc:sldMk cId="3958737923" sldId="2147479328"/>
            <ac:spMk id="29" creationId="{C8269963-95FF-7B57-655B-AC46E9FFE0D2}"/>
          </ac:spMkLst>
        </pc:spChg>
        <pc:spChg chg="mod">
          <ac:chgData name="Ed Yau" userId="5ce5b8a0-9383-467c-b80e-543690a49f00" providerId="ADAL" clId="{38DC4349-35EB-41BC-9FB5-9EDE6F60C4B3}" dt="2024-03-22T17:46:26.250" v="30295" actId="1076"/>
          <ac:spMkLst>
            <pc:docMk/>
            <pc:sldMk cId="3958737923" sldId="2147479328"/>
            <ac:spMk id="38" creationId="{822961EA-B9D2-49BA-9B49-AFFA41C554B4}"/>
          </ac:spMkLst>
        </pc:spChg>
        <pc:spChg chg="mod">
          <ac:chgData name="Ed Yau" userId="5ce5b8a0-9383-467c-b80e-543690a49f00" providerId="ADAL" clId="{38DC4349-35EB-41BC-9FB5-9EDE6F60C4B3}" dt="2024-03-22T17:46:23.826" v="30294" actId="1076"/>
          <ac:spMkLst>
            <pc:docMk/>
            <pc:sldMk cId="3958737923" sldId="2147479328"/>
            <ac:spMk id="40" creationId="{32EEBBF3-6AEE-DCB9-339D-49E733278484}"/>
          </ac:spMkLst>
        </pc:spChg>
        <pc:graphicFrameChg chg="del mod modGraphic">
          <ac:chgData name="Ed Yau" userId="5ce5b8a0-9383-467c-b80e-543690a49f00" providerId="ADAL" clId="{38DC4349-35EB-41BC-9FB5-9EDE6F60C4B3}" dt="2024-03-22T15:02:14.520" v="30193" actId="478"/>
          <ac:graphicFrameMkLst>
            <pc:docMk/>
            <pc:sldMk cId="3958737923" sldId="2147479328"/>
            <ac:graphicFrameMk id="25" creationId="{85091193-2C8E-F8CE-17E4-30807C1E3909}"/>
          </ac:graphicFrameMkLst>
        </pc:graphicFrameChg>
        <pc:picChg chg="add del mod">
          <ac:chgData name="Ed Yau" userId="5ce5b8a0-9383-467c-b80e-543690a49f00" providerId="ADAL" clId="{38DC4349-35EB-41BC-9FB5-9EDE6F60C4B3}" dt="2024-03-22T15:02:54.718" v="30208" actId="478"/>
          <ac:picMkLst>
            <pc:docMk/>
            <pc:sldMk cId="3958737923" sldId="2147479328"/>
            <ac:picMk id="7" creationId="{390B0F8F-F10A-25A2-6334-2D75EC690A19}"/>
          </ac:picMkLst>
        </pc:picChg>
        <pc:picChg chg="add del mod">
          <ac:chgData name="Ed Yau" userId="5ce5b8a0-9383-467c-b80e-543690a49f00" providerId="ADAL" clId="{38DC4349-35EB-41BC-9FB5-9EDE6F60C4B3}" dt="2024-03-22T15:05:49.070" v="30231" actId="478"/>
          <ac:picMkLst>
            <pc:docMk/>
            <pc:sldMk cId="3958737923" sldId="2147479328"/>
            <ac:picMk id="8" creationId="{19005B06-2BA8-0B53-513D-F1DA3AB88A63}"/>
          </ac:picMkLst>
        </pc:picChg>
        <pc:picChg chg="add mod">
          <ac:chgData name="Ed Yau" userId="5ce5b8a0-9383-467c-b80e-543690a49f00" providerId="ADAL" clId="{38DC4349-35EB-41BC-9FB5-9EDE6F60C4B3}" dt="2024-03-22T17:46:45.384" v="30334" actId="1038"/>
          <ac:picMkLst>
            <pc:docMk/>
            <pc:sldMk cId="3958737923" sldId="2147479328"/>
            <ac:picMk id="12" creationId="{2173B6DA-C2D5-C22C-984F-19E6AB0F290F}"/>
          </ac:picMkLst>
        </pc:picChg>
        <pc:picChg chg="add mod">
          <ac:chgData name="Ed Yau" userId="5ce5b8a0-9383-467c-b80e-543690a49f00" providerId="ADAL" clId="{38DC4349-35EB-41BC-9FB5-9EDE6F60C4B3}" dt="2024-03-22T17:46:45.384" v="30334" actId="1038"/>
          <ac:picMkLst>
            <pc:docMk/>
            <pc:sldMk cId="3958737923" sldId="2147479328"/>
            <ac:picMk id="17" creationId="{47265D79-B64D-E157-FF5C-72BF590DDE49}"/>
          </ac:picMkLst>
        </pc:picChg>
      </pc:sldChg>
      <pc:sldChg chg="add del">
        <pc:chgData name="Ed Yau" userId="5ce5b8a0-9383-467c-b80e-543690a49f00" providerId="ADAL" clId="{38DC4349-35EB-41BC-9FB5-9EDE6F60C4B3}" dt="2024-03-02T20:17:40.892" v="11044" actId="47"/>
        <pc:sldMkLst>
          <pc:docMk/>
          <pc:sldMk cId="1651341949" sldId="2147479329"/>
        </pc:sldMkLst>
      </pc:sldChg>
      <pc:sldChg chg="addSp delSp modSp add mod ord modAnim modNotesTx">
        <pc:chgData name="Ed Yau" userId="5ce5b8a0-9383-467c-b80e-543690a49f00" providerId="ADAL" clId="{38DC4349-35EB-41BC-9FB5-9EDE6F60C4B3}" dt="2024-03-23T07:26:16.968" v="38334" actId="20577"/>
        <pc:sldMkLst>
          <pc:docMk/>
          <pc:sldMk cId="3929009715" sldId="2147479330"/>
        </pc:sldMkLst>
        <pc:spChg chg="del mod">
          <ac:chgData name="Ed Yau" userId="5ce5b8a0-9383-467c-b80e-543690a49f00" providerId="ADAL" clId="{38DC4349-35EB-41BC-9FB5-9EDE6F60C4B3}" dt="2024-03-02T19:55:10.951" v="10069" actId="478"/>
          <ac:spMkLst>
            <pc:docMk/>
            <pc:sldMk cId="3929009715" sldId="2147479330"/>
            <ac:spMk id="2" creationId="{E6B0B0B0-0420-3E12-07F9-40E79B0BFD08}"/>
          </ac:spMkLst>
        </pc:spChg>
        <pc:spChg chg="add mod">
          <ac:chgData name="Ed Yau" userId="5ce5b8a0-9383-467c-b80e-543690a49f00" providerId="ADAL" clId="{38DC4349-35EB-41BC-9FB5-9EDE6F60C4B3}" dt="2024-03-03T16:20:42.835" v="13563" actId="20577"/>
          <ac:spMkLst>
            <pc:docMk/>
            <pc:sldMk cId="3929009715" sldId="2147479330"/>
            <ac:spMk id="8" creationId="{210B036D-4A68-5824-FDB5-F87D5176CFFF}"/>
          </ac:spMkLst>
        </pc:spChg>
        <pc:spChg chg="add mod">
          <ac:chgData name="Ed Yau" userId="5ce5b8a0-9383-467c-b80e-543690a49f00" providerId="ADAL" clId="{38DC4349-35EB-41BC-9FB5-9EDE6F60C4B3}" dt="2024-03-02T20:31:49.739" v="11160" actId="108"/>
          <ac:spMkLst>
            <pc:docMk/>
            <pc:sldMk cId="3929009715" sldId="2147479330"/>
            <ac:spMk id="9" creationId="{0B3314C3-E3AD-6261-9C07-8596EA3B5327}"/>
          </ac:spMkLst>
        </pc:spChg>
        <pc:spChg chg="mod">
          <ac:chgData name="Ed Yau" userId="5ce5b8a0-9383-467c-b80e-543690a49f00" providerId="ADAL" clId="{38DC4349-35EB-41BC-9FB5-9EDE6F60C4B3}" dt="2024-03-02T19:55:04.452" v="10066" actId="14100"/>
          <ac:spMkLst>
            <pc:docMk/>
            <pc:sldMk cId="3929009715" sldId="2147479330"/>
            <ac:spMk id="29" creationId="{66B2A330-9E01-CAA4-2792-4B3CE7D2470C}"/>
          </ac:spMkLst>
        </pc:spChg>
        <pc:graphicFrameChg chg="add">
          <ac:chgData name="Ed Yau" userId="5ce5b8a0-9383-467c-b80e-543690a49f00" providerId="ADAL" clId="{38DC4349-35EB-41BC-9FB5-9EDE6F60C4B3}" dt="2024-03-02T19:45:29.992" v="9761" actId="1032"/>
          <ac:graphicFrameMkLst>
            <pc:docMk/>
            <pc:sldMk cId="3929009715" sldId="2147479330"/>
            <ac:graphicFrameMk id="6" creationId="{1791CD42-2B53-0D1B-4F89-6795C6936E6C}"/>
          </ac:graphicFrameMkLst>
        </pc:graphicFrameChg>
        <pc:graphicFrameChg chg="add mod modGraphic">
          <ac:chgData name="Ed Yau" userId="5ce5b8a0-9383-467c-b80e-543690a49f00" providerId="ADAL" clId="{38DC4349-35EB-41BC-9FB5-9EDE6F60C4B3}" dt="2024-03-02T19:58:58.762" v="10164" actId="1076"/>
          <ac:graphicFrameMkLst>
            <pc:docMk/>
            <pc:sldMk cId="3929009715" sldId="2147479330"/>
            <ac:graphicFrameMk id="7" creationId="{136AA333-A6E1-9BAF-142C-F82D0ECD0290}"/>
          </ac:graphicFrameMkLst>
        </pc:graphicFrameChg>
        <pc:picChg chg="add mod">
          <ac:chgData name="Ed Yau" userId="5ce5b8a0-9383-467c-b80e-543690a49f00" providerId="ADAL" clId="{38DC4349-35EB-41BC-9FB5-9EDE6F60C4B3}" dt="2024-03-22T18:09:17.832" v="30867"/>
          <ac:picMkLst>
            <pc:docMk/>
            <pc:sldMk cId="3929009715" sldId="2147479330"/>
            <ac:picMk id="2" creationId="{4B9CA200-446B-E830-1BAE-7EA51D8BB1C9}"/>
          </ac:picMkLst>
        </pc:picChg>
        <pc:picChg chg="mod">
          <ac:chgData name="Ed Yau" userId="5ce5b8a0-9383-467c-b80e-543690a49f00" providerId="ADAL" clId="{38DC4349-35EB-41BC-9FB5-9EDE6F60C4B3}" dt="2024-03-21T23:12:24.411" v="25272" actId="1076"/>
          <ac:picMkLst>
            <pc:docMk/>
            <pc:sldMk cId="3929009715" sldId="2147479330"/>
            <ac:picMk id="4" creationId="{EBCE6F91-EBF5-6F62-E968-B072E3BDA24A}"/>
          </ac:picMkLst>
        </pc:picChg>
        <pc:picChg chg="add mod">
          <ac:chgData name="Ed Yau" userId="5ce5b8a0-9383-467c-b80e-543690a49f00" providerId="ADAL" clId="{38DC4349-35EB-41BC-9FB5-9EDE6F60C4B3}" dt="2024-03-02T20:10:35.089" v="10703" actId="1076"/>
          <ac:picMkLst>
            <pc:docMk/>
            <pc:sldMk cId="3929009715" sldId="2147479330"/>
            <ac:picMk id="13314" creationId="{4270DFC4-030C-DB14-0C1F-6F86DBC0AC83}"/>
          </ac:picMkLst>
        </pc:picChg>
        <pc:picChg chg="add mod">
          <ac:chgData name="Ed Yau" userId="5ce5b8a0-9383-467c-b80e-543690a49f00" providerId="ADAL" clId="{38DC4349-35EB-41BC-9FB5-9EDE6F60C4B3}" dt="2024-03-22T21:06:27.266" v="35919" actId="1076"/>
          <ac:picMkLst>
            <pc:docMk/>
            <pc:sldMk cId="3929009715" sldId="2147479330"/>
            <ac:picMk id="13316" creationId="{2902C177-C9A0-00AE-EC9C-53365CFB7F87}"/>
          </ac:picMkLst>
        </pc:picChg>
      </pc:sldChg>
      <pc:sldChg chg="delSp add del setBg delDesignElem">
        <pc:chgData name="Ed Yau" userId="5ce5b8a0-9383-467c-b80e-543690a49f00" providerId="ADAL" clId="{38DC4349-35EB-41BC-9FB5-9EDE6F60C4B3}" dt="2024-03-02T20:17:43.924" v="11045" actId="47"/>
        <pc:sldMkLst>
          <pc:docMk/>
          <pc:sldMk cId="2569241508" sldId="2147479331"/>
        </pc:sldMkLst>
        <pc:spChg chg="del">
          <ac:chgData name="Ed Yau" userId="5ce5b8a0-9383-467c-b80e-543690a49f00" providerId="ADAL" clId="{38DC4349-35EB-41BC-9FB5-9EDE6F60C4B3}" dt="2024-03-02T17:17:31.460" v="5381"/>
          <ac:spMkLst>
            <pc:docMk/>
            <pc:sldMk cId="2569241508" sldId="2147479331"/>
            <ac:spMk id="34" creationId="{C31AF4A0-6539-E246-D7D7-C45D22A3AB42}"/>
          </ac:spMkLst>
        </pc:spChg>
        <pc:spChg chg="del">
          <ac:chgData name="Ed Yau" userId="5ce5b8a0-9383-467c-b80e-543690a49f00" providerId="ADAL" clId="{38DC4349-35EB-41BC-9FB5-9EDE6F60C4B3}" dt="2024-03-02T17:17:31.460" v="5381"/>
          <ac:spMkLst>
            <pc:docMk/>
            <pc:sldMk cId="2569241508" sldId="2147479331"/>
            <ac:spMk id="36" creationId="{86F98015-B62C-0F80-ACA5-FE223158845C}"/>
          </ac:spMkLst>
        </pc:spChg>
      </pc:sldChg>
      <pc:sldChg chg="modSp add del mod">
        <pc:chgData name="Ed Yau" userId="5ce5b8a0-9383-467c-b80e-543690a49f00" providerId="ADAL" clId="{38DC4349-35EB-41BC-9FB5-9EDE6F60C4B3}" dt="2024-03-02T19:05:56.365" v="8649" actId="2696"/>
        <pc:sldMkLst>
          <pc:docMk/>
          <pc:sldMk cId="108812725" sldId="2147479332"/>
        </pc:sldMkLst>
        <pc:spChg chg="mod">
          <ac:chgData name="Ed Yau" userId="5ce5b8a0-9383-467c-b80e-543690a49f00" providerId="ADAL" clId="{38DC4349-35EB-41BC-9FB5-9EDE6F60C4B3}" dt="2024-03-02T19:05:50.195" v="8648" actId="6549"/>
          <ac:spMkLst>
            <pc:docMk/>
            <pc:sldMk cId="108812725" sldId="2147479332"/>
            <ac:spMk id="3" creationId="{4F197311-C879-1D1B-85C6-82BB197B4F2F}"/>
          </ac:spMkLst>
        </pc:spChg>
        <pc:spChg chg="mod">
          <ac:chgData name="Ed Yau" userId="5ce5b8a0-9383-467c-b80e-543690a49f00" providerId="ADAL" clId="{38DC4349-35EB-41BC-9FB5-9EDE6F60C4B3}" dt="2024-03-02T19:02:13.436" v="8576" actId="27636"/>
          <ac:spMkLst>
            <pc:docMk/>
            <pc:sldMk cId="108812725" sldId="2147479332"/>
            <ac:spMk id="7" creationId="{C486EC34-617F-599C-DB7D-730EDBBAF5CF}"/>
          </ac:spMkLst>
        </pc:spChg>
      </pc:sldChg>
      <pc:sldChg chg="addSp modSp add mod ord modNotesTx">
        <pc:chgData name="Ed Yau" userId="5ce5b8a0-9383-467c-b80e-543690a49f00" providerId="ADAL" clId="{38DC4349-35EB-41BC-9FB5-9EDE6F60C4B3}" dt="2024-03-23T07:17:30.111" v="37738"/>
        <pc:sldMkLst>
          <pc:docMk/>
          <pc:sldMk cId="861331473" sldId="2147479332"/>
        </pc:sldMkLst>
        <pc:spChg chg="mod">
          <ac:chgData name="Ed Yau" userId="5ce5b8a0-9383-467c-b80e-543690a49f00" providerId="ADAL" clId="{38DC4349-35EB-41BC-9FB5-9EDE6F60C4B3}" dt="2024-03-03T16:30:15.338" v="14260" actId="108"/>
          <ac:spMkLst>
            <pc:docMk/>
            <pc:sldMk cId="861331473" sldId="2147479332"/>
            <ac:spMk id="8" creationId="{810F6461-1717-C5E7-4A33-369102A2FF18}"/>
          </ac:spMkLst>
        </pc:spChg>
        <pc:spChg chg="mod">
          <ac:chgData name="Ed Yau" userId="5ce5b8a0-9383-467c-b80e-543690a49f00" providerId="ADAL" clId="{38DC4349-35EB-41BC-9FB5-9EDE6F60C4B3}" dt="2024-03-02T20:30:42.365" v="11134" actId="27636"/>
          <ac:spMkLst>
            <pc:docMk/>
            <pc:sldMk cId="861331473" sldId="2147479332"/>
            <ac:spMk id="9" creationId="{5D1773FF-44AC-01D0-5B18-321F47C6D0DB}"/>
          </ac:spMkLst>
        </pc:spChg>
        <pc:picChg chg="add mod">
          <ac:chgData name="Ed Yau" userId="5ce5b8a0-9383-467c-b80e-543690a49f00" providerId="ADAL" clId="{38DC4349-35EB-41BC-9FB5-9EDE6F60C4B3}" dt="2024-03-22T18:09:19.268" v="30868"/>
          <ac:picMkLst>
            <pc:docMk/>
            <pc:sldMk cId="861331473" sldId="2147479332"/>
            <ac:picMk id="2" creationId="{E729B781-00FD-2318-3AA0-FDB4AE2854F8}"/>
          </ac:picMkLst>
        </pc:picChg>
      </pc:sldChg>
      <pc:sldChg chg="addSp modSp add mod ord modNotesTx">
        <pc:chgData name="Ed Yau" userId="5ce5b8a0-9383-467c-b80e-543690a49f00" providerId="ADAL" clId="{38DC4349-35EB-41BC-9FB5-9EDE6F60C4B3}" dt="2024-03-23T07:17:30.111" v="37738"/>
        <pc:sldMkLst>
          <pc:docMk/>
          <pc:sldMk cId="90520372" sldId="2147479333"/>
        </pc:sldMkLst>
        <pc:spChg chg="mod">
          <ac:chgData name="Ed Yau" userId="5ce5b8a0-9383-467c-b80e-543690a49f00" providerId="ADAL" clId="{38DC4349-35EB-41BC-9FB5-9EDE6F60C4B3}" dt="2024-03-03T17:39:10.773" v="15835"/>
          <ac:spMkLst>
            <pc:docMk/>
            <pc:sldMk cId="90520372" sldId="2147479333"/>
            <ac:spMk id="8" creationId="{FC6764D2-25D7-66CE-8CC2-9A5B77BCE0FE}"/>
          </ac:spMkLst>
        </pc:spChg>
        <pc:spChg chg="mod">
          <ac:chgData name="Ed Yau" userId="5ce5b8a0-9383-467c-b80e-543690a49f00" providerId="ADAL" clId="{38DC4349-35EB-41BC-9FB5-9EDE6F60C4B3}" dt="2024-03-22T10:28:12.749" v="28479" actId="20577"/>
          <ac:spMkLst>
            <pc:docMk/>
            <pc:sldMk cId="90520372" sldId="2147479333"/>
            <ac:spMk id="9" creationId="{DB1DDBD6-B6BE-5CFA-5879-77AD13EDF91D}"/>
          </ac:spMkLst>
        </pc:spChg>
        <pc:graphicFrameChg chg="mod">
          <ac:chgData name="Ed Yau" userId="5ce5b8a0-9383-467c-b80e-543690a49f00" providerId="ADAL" clId="{38DC4349-35EB-41BC-9FB5-9EDE6F60C4B3}" dt="2024-03-14T16:13:40.248" v="17938" actId="20577"/>
          <ac:graphicFrameMkLst>
            <pc:docMk/>
            <pc:sldMk cId="90520372" sldId="2147479333"/>
            <ac:graphicFrameMk id="7" creationId="{08B616AA-0265-D069-F253-073570D63F43}"/>
          </ac:graphicFrameMkLst>
        </pc:graphicFrameChg>
        <pc:picChg chg="add mod">
          <ac:chgData name="Ed Yau" userId="5ce5b8a0-9383-467c-b80e-543690a49f00" providerId="ADAL" clId="{38DC4349-35EB-41BC-9FB5-9EDE6F60C4B3}" dt="2024-03-14T16:14:28.444" v="17948" actId="1076"/>
          <ac:picMkLst>
            <pc:docMk/>
            <pc:sldMk cId="90520372" sldId="2147479333"/>
            <ac:picMk id="5122" creationId="{460AAFEA-4D33-6552-E09F-988324599102}"/>
          </ac:picMkLst>
        </pc:picChg>
      </pc:sldChg>
      <pc:sldChg chg="addSp delSp add del setBg delDesignElem">
        <pc:chgData name="Ed Yau" userId="5ce5b8a0-9383-467c-b80e-543690a49f00" providerId="ADAL" clId="{38DC4349-35EB-41BC-9FB5-9EDE6F60C4B3}" dt="2024-03-02T20:00:50.134" v="10289"/>
        <pc:sldMkLst>
          <pc:docMk/>
          <pc:sldMk cId="241558778" sldId="2147479333"/>
        </pc:sldMkLst>
        <pc:spChg chg="add del">
          <ac:chgData name="Ed Yau" userId="5ce5b8a0-9383-467c-b80e-543690a49f00" providerId="ADAL" clId="{38DC4349-35EB-41BC-9FB5-9EDE6F60C4B3}" dt="2024-03-02T20:00:50.134" v="10289"/>
          <ac:spMkLst>
            <pc:docMk/>
            <pc:sldMk cId="241558778" sldId="2147479333"/>
            <ac:spMk id="34" creationId="{168D768D-9E6F-F247-D8C5-F104273F3364}"/>
          </ac:spMkLst>
        </pc:spChg>
        <pc:spChg chg="add del">
          <ac:chgData name="Ed Yau" userId="5ce5b8a0-9383-467c-b80e-543690a49f00" providerId="ADAL" clId="{38DC4349-35EB-41BC-9FB5-9EDE6F60C4B3}" dt="2024-03-02T20:00:50.134" v="10289"/>
          <ac:spMkLst>
            <pc:docMk/>
            <pc:sldMk cId="241558778" sldId="2147479333"/>
            <ac:spMk id="36" creationId="{4C514958-D4AD-1BAC-41AE-17704AFD6868}"/>
          </ac:spMkLst>
        </pc:spChg>
      </pc:sldChg>
      <pc:sldChg chg="addSp delSp add del setBg delDesignElem">
        <pc:chgData name="Ed Yau" userId="5ce5b8a0-9383-467c-b80e-543690a49f00" providerId="ADAL" clId="{38DC4349-35EB-41BC-9FB5-9EDE6F60C4B3}" dt="2024-03-02T20:00:54.989" v="10292"/>
        <pc:sldMkLst>
          <pc:docMk/>
          <pc:sldMk cId="1114588714" sldId="2147479333"/>
        </pc:sldMkLst>
        <pc:spChg chg="add del">
          <ac:chgData name="Ed Yau" userId="5ce5b8a0-9383-467c-b80e-543690a49f00" providerId="ADAL" clId="{38DC4349-35EB-41BC-9FB5-9EDE6F60C4B3}" dt="2024-03-02T20:00:54.989" v="10292"/>
          <ac:spMkLst>
            <pc:docMk/>
            <pc:sldMk cId="1114588714" sldId="2147479333"/>
            <ac:spMk id="34" creationId="{A1E39FF2-3416-7C1D-B5E9-60E95F90AC9E}"/>
          </ac:spMkLst>
        </pc:spChg>
        <pc:spChg chg="add del">
          <ac:chgData name="Ed Yau" userId="5ce5b8a0-9383-467c-b80e-543690a49f00" providerId="ADAL" clId="{38DC4349-35EB-41BC-9FB5-9EDE6F60C4B3}" dt="2024-03-02T20:00:54.989" v="10292"/>
          <ac:spMkLst>
            <pc:docMk/>
            <pc:sldMk cId="1114588714" sldId="2147479333"/>
            <ac:spMk id="36" creationId="{25BE1584-E098-3DF1-F920-18AF9C9F4927}"/>
          </ac:spMkLst>
        </pc:spChg>
      </pc:sldChg>
      <pc:sldChg chg="delSp add del ord setBg delDesignElem">
        <pc:chgData name="Ed Yau" userId="5ce5b8a0-9383-467c-b80e-543690a49f00" providerId="ADAL" clId="{38DC4349-35EB-41BC-9FB5-9EDE6F60C4B3}" dt="2024-03-02T20:01:10.989" v="10297" actId="47"/>
        <pc:sldMkLst>
          <pc:docMk/>
          <pc:sldMk cId="1138370559" sldId="2147479333"/>
        </pc:sldMkLst>
        <pc:spChg chg="del">
          <ac:chgData name="Ed Yau" userId="5ce5b8a0-9383-467c-b80e-543690a49f00" providerId="ADAL" clId="{38DC4349-35EB-41BC-9FB5-9EDE6F60C4B3}" dt="2024-03-02T20:00:56.483" v="10294"/>
          <ac:spMkLst>
            <pc:docMk/>
            <pc:sldMk cId="1138370559" sldId="2147479333"/>
            <ac:spMk id="34" creationId="{37EBED4A-159F-C00D-F61D-5D92817EF528}"/>
          </ac:spMkLst>
        </pc:spChg>
        <pc:spChg chg="del">
          <ac:chgData name="Ed Yau" userId="5ce5b8a0-9383-467c-b80e-543690a49f00" providerId="ADAL" clId="{38DC4349-35EB-41BC-9FB5-9EDE6F60C4B3}" dt="2024-03-02T20:00:56.483" v="10294"/>
          <ac:spMkLst>
            <pc:docMk/>
            <pc:sldMk cId="1138370559" sldId="2147479333"/>
            <ac:spMk id="36" creationId="{91D9AAEC-A0BD-B3D6-02B5-BB34ECC1F85D}"/>
          </ac:spMkLst>
        </pc:spChg>
      </pc:sldChg>
      <pc:sldChg chg="delSp modSp add del mod ord setBg delDesignElem">
        <pc:chgData name="Ed Yau" userId="5ce5b8a0-9383-467c-b80e-543690a49f00" providerId="ADAL" clId="{38DC4349-35EB-41BC-9FB5-9EDE6F60C4B3}" dt="2024-03-02T20:00:45.700" v="10286" actId="47"/>
        <pc:sldMkLst>
          <pc:docMk/>
          <pc:sldMk cId="2478916331" sldId="2147479333"/>
        </pc:sldMkLst>
        <pc:spChg chg="mod">
          <ac:chgData name="Ed Yau" userId="5ce5b8a0-9383-467c-b80e-543690a49f00" providerId="ADAL" clId="{38DC4349-35EB-41BC-9FB5-9EDE6F60C4B3}" dt="2024-03-02T20:00:15.602" v="10281" actId="27636"/>
          <ac:spMkLst>
            <pc:docMk/>
            <pc:sldMk cId="2478916331" sldId="2147479333"/>
            <ac:spMk id="9" creationId="{68CFC6CE-C724-0143-E3D4-CEFF27664336}"/>
          </ac:spMkLst>
        </pc:spChg>
        <pc:spChg chg="del">
          <ac:chgData name="Ed Yau" userId="5ce5b8a0-9383-467c-b80e-543690a49f00" providerId="ADAL" clId="{38DC4349-35EB-41BC-9FB5-9EDE6F60C4B3}" dt="2024-03-02T19:59:56.013" v="10238"/>
          <ac:spMkLst>
            <pc:docMk/>
            <pc:sldMk cId="2478916331" sldId="2147479333"/>
            <ac:spMk id="34" creationId="{A27A18C5-6F8F-156D-9C7A-AB043F39EA65}"/>
          </ac:spMkLst>
        </pc:spChg>
        <pc:spChg chg="del">
          <ac:chgData name="Ed Yau" userId="5ce5b8a0-9383-467c-b80e-543690a49f00" providerId="ADAL" clId="{38DC4349-35EB-41BC-9FB5-9EDE6F60C4B3}" dt="2024-03-02T19:59:56.013" v="10238"/>
          <ac:spMkLst>
            <pc:docMk/>
            <pc:sldMk cId="2478916331" sldId="2147479333"/>
            <ac:spMk id="36" creationId="{8D6D15D9-EDEB-0A75-21E1-013FE3A02284}"/>
          </ac:spMkLst>
        </pc:spChg>
      </pc:sldChg>
      <pc:sldChg chg="delSp modSp add del mod setBg delDesignElem">
        <pc:chgData name="Ed Yau" userId="5ce5b8a0-9383-467c-b80e-543690a49f00" providerId="ADAL" clId="{38DC4349-35EB-41BC-9FB5-9EDE6F60C4B3}" dt="2024-03-02T20:33:54.755" v="11227" actId="47"/>
        <pc:sldMkLst>
          <pc:docMk/>
          <pc:sldMk cId="361527244" sldId="2147479334"/>
        </pc:sldMkLst>
        <pc:spChg chg="mod">
          <ac:chgData name="Ed Yau" userId="5ce5b8a0-9383-467c-b80e-543690a49f00" providerId="ADAL" clId="{38DC4349-35EB-41BC-9FB5-9EDE6F60C4B3}" dt="2024-03-02T20:32:31.016" v="11218" actId="20577"/>
          <ac:spMkLst>
            <pc:docMk/>
            <pc:sldMk cId="361527244" sldId="2147479334"/>
            <ac:spMk id="8" creationId="{1A3A8E71-60CC-3A17-423F-90901EFD1BFD}"/>
          </ac:spMkLst>
        </pc:spChg>
        <pc:spChg chg="del">
          <ac:chgData name="Ed Yau" userId="5ce5b8a0-9383-467c-b80e-543690a49f00" providerId="ADAL" clId="{38DC4349-35EB-41BC-9FB5-9EDE6F60C4B3}" dt="2024-03-02T20:31:01.848" v="11140"/>
          <ac:spMkLst>
            <pc:docMk/>
            <pc:sldMk cId="361527244" sldId="2147479334"/>
            <ac:spMk id="34" creationId="{5AED4732-742B-3A2E-C345-F4C8289FCDEC}"/>
          </ac:spMkLst>
        </pc:spChg>
        <pc:spChg chg="del">
          <ac:chgData name="Ed Yau" userId="5ce5b8a0-9383-467c-b80e-543690a49f00" providerId="ADAL" clId="{38DC4349-35EB-41BC-9FB5-9EDE6F60C4B3}" dt="2024-03-02T20:31:01.848" v="11140"/>
          <ac:spMkLst>
            <pc:docMk/>
            <pc:sldMk cId="361527244" sldId="2147479334"/>
            <ac:spMk id="36" creationId="{0678C6C4-D1FF-F439-4B17-0F812FCBC0D0}"/>
          </ac:spMkLst>
        </pc:spChg>
      </pc:sldChg>
      <pc:sldChg chg="addSp delSp add del setBg delDesignElem">
        <pc:chgData name="Ed Yau" userId="5ce5b8a0-9383-467c-b80e-543690a49f00" providerId="ADAL" clId="{38DC4349-35EB-41BC-9FB5-9EDE6F60C4B3}" dt="2024-03-02T20:03:58.540" v="10395"/>
        <pc:sldMkLst>
          <pc:docMk/>
          <pc:sldMk cId="370150440" sldId="2147479334"/>
        </pc:sldMkLst>
        <pc:spChg chg="add del">
          <ac:chgData name="Ed Yau" userId="5ce5b8a0-9383-467c-b80e-543690a49f00" providerId="ADAL" clId="{38DC4349-35EB-41BC-9FB5-9EDE6F60C4B3}" dt="2024-03-02T20:03:58.540" v="10395"/>
          <ac:spMkLst>
            <pc:docMk/>
            <pc:sldMk cId="370150440" sldId="2147479334"/>
            <ac:spMk id="34" creationId="{FB7AB822-4A11-E955-8F90-7DC4255C6332}"/>
          </ac:spMkLst>
        </pc:spChg>
        <pc:spChg chg="add del">
          <ac:chgData name="Ed Yau" userId="5ce5b8a0-9383-467c-b80e-543690a49f00" providerId="ADAL" clId="{38DC4349-35EB-41BC-9FB5-9EDE6F60C4B3}" dt="2024-03-02T20:03:58.540" v="10395"/>
          <ac:spMkLst>
            <pc:docMk/>
            <pc:sldMk cId="370150440" sldId="2147479334"/>
            <ac:spMk id="36" creationId="{B76C8D07-1235-710D-6182-386E6E88FD5A}"/>
          </ac:spMkLst>
        </pc:spChg>
      </pc:sldChg>
      <pc:sldChg chg="delSp add del setBg delDesignElem">
        <pc:chgData name="Ed Yau" userId="5ce5b8a0-9383-467c-b80e-543690a49f00" providerId="ADAL" clId="{38DC4349-35EB-41BC-9FB5-9EDE6F60C4B3}" dt="2024-03-02T20:18:15.396" v="11049" actId="47"/>
        <pc:sldMkLst>
          <pc:docMk/>
          <pc:sldMk cId="1107451944" sldId="2147479334"/>
        </pc:sldMkLst>
        <pc:spChg chg="del">
          <ac:chgData name="Ed Yau" userId="5ce5b8a0-9383-467c-b80e-543690a49f00" providerId="ADAL" clId="{38DC4349-35EB-41BC-9FB5-9EDE6F60C4B3}" dt="2024-03-02T20:18:01.575" v="11047"/>
          <ac:spMkLst>
            <pc:docMk/>
            <pc:sldMk cId="1107451944" sldId="2147479334"/>
            <ac:spMk id="34" creationId="{FF171DEE-C129-8E8D-6C57-C254744BB519}"/>
          </ac:spMkLst>
        </pc:spChg>
        <pc:spChg chg="del">
          <ac:chgData name="Ed Yau" userId="5ce5b8a0-9383-467c-b80e-543690a49f00" providerId="ADAL" clId="{38DC4349-35EB-41BC-9FB5-9EDE6F60C4B3}" dt="2024-03-02T20:18:01.575" v="11047"/>
          <ac:spMkLst>
            <pc:docMk/>
            <pc:sldMk cId="1107451944" sldId="2147479334"/>
            <ac:spMk id="36" creationId="{8DB56600-3C05-540F-B601-690781ED3301}"/>
          </ac:spMkLst>
        </pc:spChg>
      </pc:sldChg>
      <pc:sldChg chg="delSp modSp add del setBg delDesignElem">
        <pc:chgData name="Ed Yau" userId="5ce5b8a0-9383-467c-b80e-543690a49f00" providerId="ADAL" clId="{38DC4349-35EB-41BC-9FB5-9EDE6F60C4B3}" dt="2024-03-02T20:00:44.384" v="10285" actId="47"/>
        <pc:sldMkLst>
          <pc:docMk/>
          <pc:sldMk cId="3128634169" sldId="2147479334"/>
        </pc:sldMkLst>
        <pc:spChg chg="del">
          <ac:chgData name="Ed Yau" userId="5ce5b8a0-9383-467c-b80e-543690a49f00" providerId="ADAL" clId="{38DC4349-35EB-41BC-9FB5-9EDE6F60C4B3}" dt="2024-03-02T20:00:27.084" v="10283"/>
          <ac:spMkLst>
            <pc:docMk/>
            <pc:sldMk cId="3128634169" sldId="2147479334"/>
            <ac:spMk id="34" creationId="{201FCFC8-EEE6-9732-F88C-4F8A320EEB82}"/>
          </ac:spMkLst>
        </pc:spChg>
        <pc:spChg chg="del">
          <ac:chgData name="Ed Yau" userId="5ce5b8a0-9383-467c-b80e-543690a49f00" providerId="ADAL" clId="{38DC4349-35EB-41BC-9FB5-9EDE6F60C4B3}" dt="2024-03-02T20:00:27.084" v="10283"/>
          <ac:spMkLst>
            <pc:docMk/>
            <pc:sldMk cId="3128634169" sldId="2147479334"/>
            <ac:spMk id="36" creationId="{5CA87DF0-2FCF-6937-E86B-AACA02F09000}"/>
          </ac:spMkLst>
        </pc:spChg>
        <pc:picChg chg="mod">
          <ac:chgData name="Ed Yau" userId="5ce5b8a0-9383-467c-b80e-543690a49f00" providerId="ADAL" clId="{38DC4349-35EB-41BC-9FB5-9EDE6F60C4B3}" dt="2024-03-02T20:00:36.933" v="10284" actId="167"/>
          <ac:picMkLst>
            <pc:docMk/>
            <pc:sldMk cId="3128634169" sldId="2147479334"/>
            <ac:picMk id="3" creationId="{799629B1-8652-D042-0854-9F47D13A8CA6}"/>
          </ac:picMkLst>
        </pc:picChg>
      </pc:sldChg>
      <pc:sldChg chg="delSp add del setBg delDesignElem">
        <pc:chgData name="Ed Yau" userId="5ce5b8a0-9383-467c-b80e-543690a49f00" providerId="ADAL" clId="{38DC4349-35EB-41BC-9FB5-9EDE6F60C4B3}" dt="2024-03-03T16:31:18.116" v="14261" actId="47"/>
        <pc:sldMkLst>
          <pc:docMk/>
          <pc:sldMk cId="8658753" sldId="2147479335"/>
        </pc:sldMkLst>
        <pc:spChg chg="del">
          <ac:chgData name="Ed Yau" userId="5ce5b8a0-9383-467c-b80e-543690a49f00" providerId="ADAL" clId="{38DC4349-35EB-41BC-9FB5-9EDE6F60C4B3}" dt="2024-03-02T20:33:08.621" v="11226"/>
          <ac:spMkLst>
            <pc:docMk/>
            <pc:sldMk cId="8658753" sldId="2147479335"/>
            <ac:spMk id="34" creationId="{7D92CB24-B97A-0484-DF87-4E8CC1A7FBBE}"/>
          </ac:spMkLst>
        </pc:spChg>
        <pc:spChg chg="del">
          <ac:chgData name="Ed Yau" userId="5ce5b8a0-9383-467c-b80e-543690a49f00" providerId="ADAL" clId="{38DC4349-35EB-41BC-9FB5-9EDE6F60C4B3}" dt="2024-03-02T20:33:08.621" v="11226"/>
          <ac:spMkLst>
            <pc:docMk/>
            <pc:sldMk cId="8658753" sldId="2147479335"/>
            <ac:spMk id="36" creationId="{6EE53FD5-15E7-DC7A-AA36-52A85570FE4B}"/>
          </ac:spMkLst>
        </pc:spChg>
      </pc:sldChg>
      <pc:sldChg chg="delSp add del setBg delDesignElem">
        <pc:chgData name="Ed Yau" userId="5ce5b8a0-9383-467c-b80e-543690a49f00" providerId="ADAL" clId="{38DC4349-35EB-41BC-9FB5-9EDE6F60C4B3}" dt="2024-03-02T20:33:05.072" v="11224" actId="47"/>
        <pc:sldMkLst>
          <pc:docMk/>
          <pc:sldMk cId="541288503" sldId="2147479335"/>
        </pc:sldMkLst>
        <pc:spChg chg="del">
          <ac:chgData name="Ed Yau" userId="5ce5b8a0-9383-467c-b80e-543690a49f00" providerId="ADAL" clId="{38DC4349-35EB-41BC-9FB5-9EDE6F60C4B3}" dt="2024-03-02T20:33:00.566" v="11223"/>
          <ac:spMkLst>
            <pc:docMk/>
            <pc:sldMk cId="541288503" sldId="2147479335"/>
            <ac:spMk id="34" creationId="{69C8D633-B3E8-9692-FAE9-02517ACB7637}"/>
          </ac:spMkLst>
        </pc:spChg>
        <pc:spChg chg="del">
          <ac:chgData name="Ed Yau" userId="5ce5b8a0-9383-467c-b80e-543690a49f00" providerId="ADAL" clId="{38DC4349-35EB-41BC-9FB5-9EDE6F60C4B3}" dt="2024-03-02T20:33:00.566" v="11223"/>
          <ac:spMkLst>
            <pc:docMk/>
            <pc:sldMk cId="541288503" sldId="2147479335"/>
            <ac:spMk id="36" creationId="{BAAA2AC2-50AD-5780-30EE-9DAF27FE16E8}"/>
          </ac:spMkLst>
        </pc:spChg>
      </pc:sldChg>
      <pc:sldChg chg="addSp delSp add del setBg delDesignElem">
        <pc:chgData name="Ed Yau" userId="5ce5b8a0-9383-467c-b80e-543690a49f00" providerId="ADAL" clId="{38DC4349-35EB-41BC-9FB5-9EDE6F60C4B3}" dt="2024-03-02T20:31:27.315" v="11144"/>
        <pc:sldMkLst>
          <pc:docMk/>
          <pc:sldMk cId="2168550336" sldId="2147479335"/>
        </pc:sldMkLst>
        <pc:spChg chg="add del">
          <ac:chgData name="Ed Yau" userId="5ce5b8a0-9383-467c-b80e-543690a49f00" providerId="ADAL" clId="{38DC4349-35EB-41BC-9FB5-9EDE6F60C4B3}" dt="2024-03-02T20:31:27.315" v="11144"/>
          <ac:spMkLst>
            <pc:docMk/>
            <pc:sldMk cId="2168550336" sldId="2147479335"/>
            <ac:spMk id="34" creationId="{143A3AA8-A99F-D5C8-1182-D59D7241C718}"/>
          </ac:spMkLst>
        </pc:spChg>
        <pc:spChg chg="add del">
          <ac:chgData name="Ed Yau" userId="5ce5b8a0-9383-467c-b80e-543690a49f00" providerId="ADAL" clId="{38DC4349-35EB-41BC-9FB5-9EDE6F60C4B3}" dt="2024-03-02T20:31:27.315" v="11144"/>
          <ac:spMkLst>
            <pc:docMk/>
            <pc:sldMk cId="2168550336" sldId="2147479335"/>
            <ac:spMk id="36" creationId="{04E9E3FC-3A41-26AD-78B1-8D8C808BA148}"/>
          </ac:spMkLst>
        </pc:spChg>
      </pc:sldChg>
      <pc:sldChg chg="addSp delSp add del setBg delDesignElem">
        <pc:chgData name="Ed Yau" userId="5ce5b8a0-9383-467c-b80e-543690a49f00" providerId="ADAL" clId="{38DC4349-35EB-41BC-9FB5-9EDE6F60C4B3}" dt="2024-03-02T20:32:57.666" v="11221"/>
        <pc:sldMkLst>
          <pc:docMk/>
          <pc:sldMk cId="2928509171" sldId="2147479335"/>
        </pc:sldMkLst>
        <pc:spChg chg="add del">
          <ac:chgData name="Ed Yau" userId="5ce5b8a0-9383-467c-b80e-543690a49f00" providerId="ADAL" clId="{38DC4349-35EB-41BC-9FB5-9EDE6F60C4B3}" dt="2024-03-02T20:32:57.666" v="11221"/>
          <ac:spMkLst>
            <pc:docMk/>
            <pc:sldMk cId="2928509171" sldId="2147479335"/>
            <ac:spMk id="34" creationId="{A9F8A47D-5535-E797-AC5B-602FB2919489}"/>
          </ac:spMkLst>
        </pc:spChg>
        <pc:spChg chg="add del">
          <ac:chgData name="Ed Yau" userId="5ce5b8a0-9383-467c-b80e-543690a49f00" providerId="ADAL" clId="{38DC4349-35EB-41BC-9FB5-9EDE6F60C4B3}" dt="2024-03-02T20:32:57.666" v="11221"/>
          <ac:spMkLst>
            <pc:docMk/>
            <pc:sldMk cId="2928509171" sldId="2147479335"/>
            <ac:spMk id="36" creationId="{A862F9A4-4354-824A-A75C-733A278BC8A0}"/>
          </ac:spMkLst>
        </pc:spChg>
      </pc:sldChg>
      <pc:sldChg chg="add del">
        <pc:chgData name="Ed Yau" userId="5ce5b8a0-9383-467c-b80e-543690a49f00" providerId="ADAL" clId="{38DC4349-35EB-41BC-9FB5-9EDE6F60C4B3}" dt="2024-03-02T20:18:17.769" v="11050" actId="47"/>
        <pc:sldMkLst>
          <pc:docMk/>
          <pc:sldMk cId="4117058560" sldId="2147479335"/>
        </pc:sldMkLst>
      </pc:sldChg>
      <pc:sldChg chg="addSp delSp modSp add del mod setBg delDesignElem">
        <pc:chgData name="Ed Yau" userId="5ce5b8a0-9383-467c-b80e-543690a49f00" providerId="ADAL" clId="{38DC4349-35EB-41BC-9FB5-9EDE6F60C4B3}" dt="2024-03-03T17:21:14.660" v="15541" actId="47"/>
        <pc:sldMkLst>
          <pc:docMk/>
          <pc:sldMk cId="2505696816" sldId="2147479336"/>
        </pc:sldMkLst>
        <pc:spChg chg="mod">
          <ac:chgData name="Ed Yau" userId="5ce5b8a0-9383-467c-b80e-543690a49f00" providerId="ADAL" clId="{38DC4349-35EB-41BC-9FB5-9EDE6F60C4B3}" dt="2024-03-02T20:34:30.900" v="11234" actId="113"/>
          <ac:spMkLst>
            <pc:docMk/>
            <pc:sldMk cId="2505696816" sldId="2147479336"/>
            <ac:spMk id="2" creationId="{7B51162C-6ACF-DAE8-0ECA-557CCDBB674F}"/>
          </ac:spMkLst>
        </pc:spChg>
        <pc:spChg chg="mod">
          <ac:chgData name="Ed Yau" userId="5ce5b8a0-9383-467c-b80e-543690a49f00" providerId="ADAL" clId="{38DC4349-35EB-41BC-9FB5-9EDE6F60C4B3}" dt="2024-03-02T20:35:03.984" v="11280" actId="27636"/>
          <ac:spMkLst>
            <pc:docMk/>
            <pc:sldMk cId="2505696816" sldId="2147479336"/>
            <ac:spMk id="8" creationId="{034C7B34-96CB-7787-6554-D1F5D0F96461}"/>
          </ac:spMkLst>
        </pc:spChg>
        <pc:spChg chg="del">
          <ac:chgData name="Ed Yau" userId="5ce5b8a0-9383-467c-b80e-543690a49f00" providerId="ADAL" clId="{38DC4349-35EB-41BC-9FB5-9EDE6F60C4B3}" dt="2024-03-02T20:34:00.414" v="11229"/>
          <ac:spMkLst>
            <pc:docMk/>
            <pc:sldMk cId="2505696816" sldId="2147479336"/>
            <ac:spMk id="34" creationId="{25A13ABE-2D9D-C501-1278-02FCF4516CAF}"/>
          </ac:spMkLst>
        </pc:spChg>
        <pc:spChg chg="del">
          <ac:chgData name="Ed Yau" userId="5ce5b8a0-9383-467c-b80e-543690a49f00" providerId="ADAL" clId="{38DC4349-35EB-41BC-9FB5-9EDE6F60C4B3}" dt="2024-03-02T20:34:00.414" v="11229"/>
          <ac:spMkLst>
            <pc:docMk/>
            <pc:sldMk cId="2505696816" sldId="2147479336"/>
            <ac:spMk id="36" creationId="{71FF1F08-3D83-64F8-D0F6-6AF7D8A739EC}"/>
          </ac:spMkLst>
        </pc:spChg>
        <pc:picChg chg="add mod">
          <ac:chgData name="Ed Yau" userId="5ce5b8a0-9383-467c-b80e-543690a49f00" providerId="ADAL" clId="{38DC4349-35EB-41BC-9FB5-9EDE6F60C4B3}" dt="2024-03-03T16:41:21.612" v="14858"/>
          <ac:picMkLst>
            <pc:docMk/>
            <pc:sldMk cId="2505696816" sldId="2147479336"/>
            <ac:picMk id="7" creationId="{779AEAF7-37D4-AAEA-30E8-906C51E3B5C4}"/>
          </ac:picMkLst>
        </pc:picChg>
      </pc:sldChg>
      <pc:sldChg chg="delSp modSp add del mod ord setBg delDesignElem modNotesTx">
        <pc:chgData name="Ed Yau" userId="5ce5b8a0-9383-467c-b80e-543690a49f00" providerId="ADAL" clId="{38DC4349-35EB-41BC-9FB5-9EDE6F60C4B3}" dt="2024-03-03T17:21:19.925" v="15542" actId="47"/>
        <pc:sldMkLst>
          <pc:docMk/>
          <pc:sldMk cId="2651867530" sldId="2147479337"/>
        </pc:sldMkLst>
        <pc:spChg chg="mod">
          <ac:chgData name="Ed Yau" userId="5ce5b8a0-9383-467c-b80e-543690a49f00" providerId="ADAL" clId="{38DC4349-35EB-41BC-9FB5-9EDE6F60C4B3}" dt="2024-03-02T20:34:42.034" v="11240" actId="113"/>
          <ac:spMkLst>
            <pc:docMk/>
            <pc:sldMk cId="2651867530" sldId="2147479337"/>
            <ac:spMk id="2" creationId="{D701822E-EE3C-540E-C57C-BF3F5F08879E}"/>
          </ac:spMkLst>
        </pc:spChg>
        <pc:spChg chg="mod">
          <ac:chgData name="Ed Yau" userId="5ce5b8a0-9383-467c-b80e-543690a49f00" providerId="ADAL" clId="{38DC4349-35EB-41BC-9FB5-9EDE6F60C4B3}" dt="2024-03-03T16:59:17.787" v="15410" actId="20577"/>
          <ac:spMkLst>
            <pc:docMk/>
            <pc:sldMk cId="2651867530" sldId="2147479337"/>
            <ac:spMk id="6" creationId="{1C4322B4-8D92-F2CF-C9A0-46DEAA386290}"/>
          </ac:spMkLst>
        </pc:spChg>
        <pc:spChg chg="mod">
          <ac:chgData name="Ed Yau" userId="5ce5b8a0-9383-467c-b80e-543690a49f00" providerId="ADAL" clId="{38DC4349-35EB-41BC-9FB5-9EDE6F60C4B3}" dt="2024-03-03T16:52:16.604" v="14923" actId="20577"/>
          <ac:spMkLst>
            <pc:docMk/>
            <pc:sldMk cId="2651867530" sldId="2147479337"/>
            <ac:spMk id="8" creationId="{102DF936-B671-56FC-A9E4-7B735286904A}"/>
          </ac:spMkLst>
        </pc:spChg>
        <pc:spChg chg="del">
          <ac:chgData name="Ed Yau" userId="5ce5b8a0-9383-467c-b80e-543690a49f00" providerId="ADAL" clId="{38DC4349-35EB-41BC-9FB5-9EDE6F60C4B3}" dt="2024-03-02T20:34:33.310" v="11236"/>
          <ac:spMkLst>
            <pc:docMk/>
            <pc:sldMk cId="2651867530" sldId="2147479337"/>
            <ac:spMk id="34" creationId="{1336FA7E-32EB-9E76-04E4-2D37156A9E0D}"/>
          </ac:spMkLst>
        </pc:spChg>
        <pc:spChg chg="del">
          <ac:chgData name="Ed Yau" userId="5ce5b8a0-9383-467c-b80e-543690a49f00" providerId="ADAL" clId="{38DC4349-35EB-41BC-9FB5-9EDE6F60C4B3}" dt="2024-03-02T20:34:33.310" v="11236"/>
          <ac:spMkLst>
            <pc:docMk/>
            <pc:sldMk cId="2651867530" sldId="2147479337"/>
            <ac:spMk id="36" creationId="{C4A2AD2E-98B5-84E7-0242-38242EB4AFA2}"/>
          </ac:spMkLst>
        </pc:spChg>
      </pc:sldChg>
      <pc:sldChg chg="addSp modSp add del mod ord modNotesTx">
        <pc:chgData name="Ed Yau" userId="5ce5b8a0-9383-467c-b80e-543690a49f00" providerId="ADAL" clId="{38DC4349-35EB-41BC-9FB5-9EDE6F60C4B3}" dt="2024-03-23T07:15:53.645" v="37678" actId="47"/>
        <pc:sldMkLst>
          <pc:docMk/>
          <pc:sldMk cId="853719260" sldId="2147479338"/>
        </pc:sldMkLst>
        <pc:spChg chg="mod">
          <ac:chgData name="Ed Yau" userId="5ce5b8a0-9383-467c-b80e-543690a49f00" providerId="ADAL" clId="{38DC4349-35EB-41BC-9FB5-9EDE6F60C4B3}" dt="2024-03-03T17:21:08.098" v="15540" actId="5793"/>
          <ac:spMkLst>
            <pc:docMk/>
            <pc:sldMk cId="853719260" sldId="2147479338"/>
            <ac:spMk id="2" creationId="{367EA17D-FAF7-E195-8E05-648D55C134BF}"/>
          </ac:spMkLst>
        </pc:spChg>
        <pc:spChg chg="mod">
          <ac:chgData name="Ed Yau" userId="5ce5b8a0-9383-467c-b80e-543690a49f00" providerId="ADAL" clId="{38DC4349-35EB-41BC-9FB5-9EDE6F60C4B3}" dt="2024-03-03T17:12:48.812" v="15534" actId="207"/>
          <ac:spMkLst>
            <pc:docMk/>
            <pc:sldMk cId="853719260" sldId="2147479338"/>
            <ac:spMk id="6" creationId="{532DCC5A-F4C1-F95C-EFC4-5277E0CFA58B}"/>
          </ac:spMkLst>
        </pc:spChg>
        <pc:spChg chg="add">
          <ac:chgData name="Ed Yau" userId="5ce5b8a0-9383-467c-b80e-543690a49f00" providerId="ADAL" clId="{38DC4349-35EB-41BC-9FB5-9EDE6F60C4B3}" dt="2024-03-03T17:12:15.132" v="15517"/>
          <ac:spMkLst>
            <pc:docMk/>
            <pc:sldMk cId="853719260" sldId="2147479338"/>
            <ac:spMk id="7" creationId="{63D01F3B-F2E5-DB17-D944-69BF23680920}"/>
          </ac:spMkLst>
        </pc:spChg>
        <pc:spChg chg="mod">
          <ac:chgData name="Ed Yau" userId="5ce5b8a0-9383-467c-b80e-543690a49f00" providerId="ADAL" clId="{38DC4349-35EB-41BC-9FB5-9EDE6F60C4B3}" dt="2024-03-03T17:11:55.733" v="15514" actId="27636"/>
          <ac:spMkLst>
            <pc:docMk/>
            <pc:sldMk cId="853719260" sldId="2147479338"/>
            <ac:spMk id="8" creationId="{9BE87633-3AC9-FA66-B35F-C50567A787FB}"/>
          </ac:spMkLst>
        </pc:spChg>
        <pc:spChg chg="add">
          <ac:chgData name="Ed Yau" userId="5ce5b8a0-9383-467c-b80e-543690a49f00" providerId="ADAL" clId="{38DC4349-35EB-41BC-9FB5-9EDE6F60C4B3}" dt="2024-03-03T17:12:17.390" v="15518"/>
          <ac:spMkLst>
            <pc:docMk/>
            <pc:sldMk cId="853719260" sldId="2147479338"/>
            <ac:spMk id="9" creationId="{E38BE236-D58B-22C1-D1E9-A0C6F6B7C34C}"/>
          </ac:spMkLst>
        </pc:spChg>
        <pc:spChg chg="add">
          <ac:chgData name="Ed Yau" userId="5ce5b8a0-9383-467c-b80e-543690a49f00" providerId="ADAL" clId="{38DC4349-35EB-41BC-9FB5-9EDE6F60C4B3}" dt="2024-03-03T17:12:19.181" v="15519"/>
          <ac:spMkLst>
            <pc:docMk/>
            <pc:sldMk cId="853719260" sldId="2147479338"/>
            <ac:spMk id="10" creationId="{1F621727-670E-18A6-E2E7-0C99BDE8234A}"/>
          </ac:spMkLst>
        </pc:spChg>
        <pc:spChg chg="add">
          <ac:chgData name="Ed Yau" userId="5ce5b8a0-9383-467c-b80e-543690a49f00" providerId="ADAL" clId="{38DC4349-35EB-41BC-9FB5-9EDE6F60C4B3}" dt="2024-03-03T17:12:21.561" v="15520"/>
          <ac:spMkLst>
            <pc:docMk/>
            <pc:sldMk cId="853719260" sldId="2147479338"/>
            <ac:spMk id="11" creationId="{4CA83E71-B81E-2F48-7358-450C8C9B9009}"/>
          </ac:spMkLst>
        </pc:spChg>
        <pc:spChg chg="add mod">
          <ac:chgData name="Ed Yau" userId="5ce5b8a0-9383-467c-b80e-543690a49f00" providerId="ADAL" clId="{38DC4349-35EB-41BC-9FB5-9EDE6F60C4B3}" dt="2024-03-03T17:12:22.507" v="15522"/>
          <ac:spMkLst>
            <pc:docMk/>
            <pc:sldMk cId="853719260" sldId="2147479338"/>
            <ac:spMk id="12" creationId="{81FC5280-EFB8-7EDE-6BA5-55382577B53D}"/>
          </ac:spMkLst>
        </pc:spChg>
        <pc:spChg chg="add">
          <ac:chgData name="Ed Yau" userId="5ce5b8a0-9383-467c-b80e-543690a49f00" providerId="ADAL" clId="{38DC4349-35EB-41BC-9FB5-9EDE6F60C4B3}" dt="2024-03-03T17:12:24.462" v="15526"/>
          <ac:spMkLst>
            <pc:docMk/>
            <pc:sldMk cId="853719260" sldId="2147479338"/>
            <ac:spMk id="13" creationId="{02F5B244-2912-BA62-738D-A50BED7C7CC4}"/>
          </ac:spMkLst>
        </pc:spChg>
        <pc:picChg chg="add mod">
          <ac:chgData name="Ed Yau" userId="5ce5b8a0-9383-467c-b80e-543690a49f00" providerId="ADAL" clId="{38DC4349-35EB-41BC-9FB5-9EDE6F60C4B3}" dt="2024-03-22T18:09:25.414" v="30870"/>
          <ac:picMkLst>
            <pc:docMk/>
            <pc:sldMk cId="853719260" sldId="2147479338"/>
            <ac:picMk id="7" creationId="{8D22A3DF-5AF3-94B6-C59D-57763488238C}"/>
          </ac:picMkLst>
        </pc:picChg>
        <pc:picChg chg="add">
          <ac:chgData name="Ed Yau" userId="5ce5b8a0-9383-467c-b80e-543690a49f00" providerId="ADAL" clId="{38DC4349-35EB-41BC-9FB5-9EDE6F60C4B3}" dt="2024-03-03T17:12:15.132" v="15517"/>
          <ac:picMkLst>
            <pc:docMk/>
            <pc:sldMk cId="853719260" sldId="2147479338"/>
            <ac:picMk id="15361" creationId="{B5D3023D-7B64-F15F-10C6-782C28138386}"/>
          </ac:picMkLst>
        </pc:picChg>
        <pc:picChg chg="add">
          <ac:chgData name="Ed Yau" userId="5ce5b8a0-9383-467c-b80e-543690a49f00" providerId="ADAL" clId="{38DC4349-35EB-41BC-9FB5-9EDE6F60C4B3}" dt="2024-03-03T17:12:17.390" v="15518"/>
          <ac:picMkLst>
            <pc:docMk/>
            <pc:sldMk cId="853719260" sldId="2147479338"/>
            <ac:picMk id="15363" creationId="{701ED8E2-A61F-70E9-D1BC-8CED985D5E5E}"/>
          </ac:picMkLst>
        </pc:picChg>
        <pc:picChg chg="add">
          <ac:chgData name="Ed Yau" userId="5ce5b8a0-9383-467c-b80e-543690a49f00" providerId="ADAL" clId="{38DC4349-35EB-41BC-9FB5-9EDE6F60C4B3}" dt="2024-03-03T17:12:19.181" v="15519"/>
          <ac:picMkLst>
            <pc:docMk/>
            <pc:sldMk cId="853719260" sldId="2147479338"/>
            <ac:picMk id="15365" creationId="{F2190F37-E80C-11E9-D101-F5DDA463D4ED}"/>
          </ac:picMkLst>
        </pc:picChg>
        <pc:picChg chg="add">
          <ac:chgData name="Ed Yau" userId="5ce5b8a0-9383-467c-b80e-543690a49f00" providerId="ADAL" clId="{38DC4349-35EB-41BC-9FB5-9EDE6F60C4B3}" dt="2024-03-03T17:12:21.561" v="15520"/>
          <ac:picMkLst>
            <pc:docMk/>
            <pc:sldMk cId="853719260" sldId="2147479338"/>
            <ac:picMk id="15367" creationId="{AD2B2ADA-AB16-F8A1-44A0-291ED5EDCBDB}"/>
          </ac:picMkLst>
        </pc:picChg>
        <pc:picChg chg="add mod">
          <ac:chgData name="Ed Yau" userId="5ce5b8a0-9383-467c-b80e-543690a49f00" providerId="ADAL" clId="{38DC4349-35EB-41BC-9FB5-9EDE6F60C4B3}" dt="2024-03-03T17:12:22.507" v="15522"/>
          <ac:picMkLst>
            <pc:docMk/>
            <pc:sldMk cId="853719260" sldId="2147479338"/>
            <ac:picMk id="15369" creationId="{8C87F454-E0B7-668F-978E-EABE0ABA86D7}"/>
          </ac:picMkLst>
        </pc:picChg>
        <pc:picChg chg="add">
          <ac:chgData name="Ed Yau" userId="5ce5b8a0-9383-467c-b80e-543690a49f00" providerId="ADAL" clId="{38DC4349-35EB-41BC-9FB5-9EDE6F60C4B3}" dt="2024-03-03T17:12:24.462" v="15526"/>
          <ac:picMkLst>
            <pc:docMk/>
            <pc:sldMk cId="853719260" sldId="2147479338"/>
            <ac:picMk id="15371" creationId="{4D78352C-1039-3E9F-AAE5-1A5D9778FC19}"/>
          </ac:picMkLst>
        </pc:picChg>
      </pc:sldChg>
      <pc:sldChg chg="addSp delSp add del setBg delDesignElem">
        <pc:chgData name="Ed Yau" userId="5ce5b8a0-9383-467c-b80e-543690a49f00" providerId="ADAL" clId="{38DC4349-35EB-41BC-9FB5-9EDE6F60C4B3}" dt="2024-03-03T16:41:33.929" v="14864"/>
        <pc:sldMkLst>
          <pc:docMk/>
          <pc:sldMk cId="2658898905" sldId="2147479338"/>
        </pc:sldMkLst>
        <pc:spChg chg="add del">
          <ac:chgData name="Ed Yau" userId="5ce5b8a0-9383-467c-b80e-543690a49f00" providerId="ADAL" clId="{38DC4349-35EB-41BC-9FB5-9EDE6F60C4B3}" dt="2024-03-03T16:41:33.929" v="14864"/>
          <ac:spMkLst>
            <pc:docMk/>
            <pc:sldMk cId="2658898905" sldId="2147479338"/>
            <ac:spMk id="34" creationId="{7AE852FB-C8B0-AE2C-4695-9AAADDC41C72}"/>
          </ac:spMkLst>
        </pc:spChg>
        <pc:spChg chg="add del">
          <ac:chgData name="Ed Yau" userId="5ce5b8a0-9383-467c-b80e-543690a49f00" providerId="ADAL" clId="{38DC4349-35EB-41BC-9FB5-9EDE6F60C4B3}" dt="2024-03-03T16:41:33.929" v="14864"/>
          <ac:spMkLst>
            <pc:docMk/>
            <pc:sldMk cId="2658898905" sldId="2147479338"/>
            <ac:spMk id="36" creationId="{5E2F00DE-3772-5170-8B86-6AF0DE30A4D9}"/>
          </ac:spMkLst>
        </pc:spChg>
      </pc:sldChg>
      <pc:sldChg chg="addSp delSp add del setBg delDesignElem">
        <pc:chgData name="Ed Yau" userId="5ce5b8a0-9383-467c-b80e-543690a49f00" providerId="ADAL" clId="{38DC4349-35EB-41BC-9FB5-9EDE6F60C4B3}" dt="2024-03-03T16:41:28.225" v="14861"/>
        <pc:sldMkLst>
          <pc:docMk/>
          <pc:sldMk cId="3863689547" sldId="2147479338"/>
        </pc:sldMkLst>
        <pc:spChg chg="add del">
          <ac:chgData name="Ed Yau" userId="5ce5b8a0-9383-467c-b80e-543690a49f00" providerId="ADAL" clId="{38DC4349-35EB-41BC-9FB5-9EDE6F60C4B3}" dt="2024-03-03T16:41:28.225" v="14861"/>
          <ac:spMkLst>
            <pc:docMk/>
            <pc:sldMk cId="3863689547" sldId="2147479338"/>
            <ac:spMk id="34" creationId="{0D492A63-46CD-9456-208C-C3B150DF83D1}"/>
          </ac:spMkLst>
        </pc:spChg>
        <pc:spChg chg="add del">
          <ac:chgData name="Ed Yau" userId="5ce5b8a0-9383-467c-b80e-543690a49f00" providerId="ADAL" clId="{38DC4349-35EB-41BC-9FB5-9EDE6F60C4B3}" dt="2024-03-03T16:41:28.225" v="14861"/>
          <ac:spMkLst>
            <pc:docMk/>
            <pc:sldMk cId="3863689547" sldId="2147479338"/>
            <ac:spMk id="36" creationId="{163F3D79-9B54-663B-909A-45A7B0FB1A43}"/>
          </ac:spMkLst>
        </pc:spChg>
      </pc:sldChg>
      <pc:sldChg chg="addSp delSp modSp add del mod ord setBg delDesignElem modNotesTx">
        <pc:chgData name="Ed Yau" userId="5ce5b8a0-9383-467c-b80e-543690a49f00" providerId="ADAL" clId="{38DC4349-35EB-41BC-9FB5-9EDE6F60C4B3}" dt="2024-03-22T18:52:18.453" v="35875" actId="47"/>
        <pc:sldMkLst>
          <pc:docMk/>
          <pc:sldMk cId="2156499857" sldId="2147479339"/>
        </pc:sldMkLst>
        <pc:spChg chg="del">
          <ac:chgData name="Ed Yau" userId="5ce5b8a0-9383-467c-b80e-543690a49f00" providerId="ADAL" clId="{38DC4349-35EB-41BC-9FB5-9EDE6F60C4B3}" dt="2024-03-14T14:05:09.905" v="15998" actId="478"/>
          <ac:spMkLst>
            <pc:docMk/>
            <pc:sldMk cId="2156499857" sldId="2147479339"/>
            <ac:spMk id="2" creationId="{367EA17D-FAF7-E195-8E05-648D55C134BF}"/>
          </ac:spMkLst>
        </pc:spChg>
        <pc:spChg chg="add del mod">
          <ac:chgData name="Ed Yau" userId="5ce5b8a0-9383-467c-b80e-543690a49f00" providerId="ADAL" clId="{38DC4349-35EB-41BC-9FB5-9EDE6F60C4B3}" dt="2024-03-19T15:20:36.602" v="19113" actId="478"/>
          <ac:spMkLst>
            <pc:docMk/>
            <pc:sldMk cId="2156499857" sldId="2147479339"/>
            <ac:spMk id="7" creationId="{DF224A68-BF0F-1F9A-76C2-E6401674050A}"/>
          </ac:spMkLst>
        </pc:spChg>
        <pc:spChg chg="mod">
          <ac:chgData name="Ed Yau" userId="5ce5b8a0-9383-467c-b80e-543690a49f00" providerId="ADAL" clId="{38DC4349-35EB-41BC-9FB5-9EDE6F60C4B3}" dt="2024-03-14T14:05:05.078" v="15997" actId="20577"/>
          <ac:spMkLst>
            <pc:docMk/>
            <pc:sldMk cId="2156499857" sldId="2147479339"/>
            <ac:spMk id="8" creationId="{9BE87633-3AC9-FA66-B35F-C50567A787FB}"/>
          </ac:spMkLst>
        </pc:spChg>
        <pc:spChg chg="del">
          <ac:chgData name="Ed Yau" userId="5ce5b8a0-9383-467c-b80e-543690a49f00" providerId="ADAL" clId="{38DC4349-35EB-41BC-9FB5-9EDE6F60C4B3}" dt="2024-03-14T14:04:51.712" v="15972"/>
          <ac:spMkLst>
            <pc:docMk/>
            <pc:sldMk cId="2156499857" sldId="2147479339"/>
            <ac:spMk id="34" creationId="{5758A80F-D097-0D66-22F0-15ABBBCD9E4C}"/>
          </ac:spMkLst>
        </pc:spChg>
        <pc:spChg chg="del">
          <ac:chgData name="Ed Yau" userId="5ce5b8a0-9383-467c-b80e-543690a49f00" providerId="ADAL" clId="{38DC4349-35EB-41BC-9FB5-9EDE6F60C4B3}" dt="2024-03-14T14:04:51.712" v="15972"/>
          <ac:spMkLst>
            <pc:docMk/>
            <pc:sldMk cId="2156499857" sldId="2147479339"/>
            <ac:spMk id="36" creationId="{B93AC4C8-0F1E-0DAB-149E-ECCE9A617B19}"/>
          </ac:spMkLst>
        </pc:spChg>
      </pc:sldChg>
      <pc:sldChg chg="addSp delSp modSp add mod ord modNotesTx">
        <pc:chgData name="Ed Yau" userId="5ce5b8a0-9383-467c-b80e-543690a49f00" providerId="ADAL" clId="{38DC4349-35EB-41BC-9FB5-9EDE6F60C4B3}" dt="2024-03-23T07:39:42.050" v="39778" actId="20577"/>
        <pc:sldMkLst>
          <pc:docMk/>
          <pc:sldMk cId="1368784180" sldId="2147479340"/>
        </pc:sldMkLst>
        <pc:spChg chg="mod">
          <ac:chgData name="Ed Yau" userId="5ce5b8a0-9383-467c-b80e-543690a49f00" providerId="ADAL" clId="{38DC4349-35EB-41BC-9FB5-9EDE6F60C4B3}" dt="2024-03-14T14:27:17.529" v="16515" actId="1076"/>
          <ac:spMkLst>
            <pc:docMk/>
            <pc:sldMk cId="1368784180" sldId="2147479340"/>
            <ac:spMk id="2" creationId="{8CAD2D0A-99EE-7DE6-20F2-EB21A6801255}"/>
          </ac:spMkLst>
        </pc:spChg>
        <pc:spChg chg="mod">
          <ac:chgData name="Ed Yau" userId="5ce5b8a0-9383-467c-b80e-543690a49f00" providerId="ADAL" clId="{38DC4349-35EB-41BC-9FB5-9EDE6F60C4B3}" dt="2024-03-23T07:39:42.050" v="39778" actId="20577"/>
          <ac:spMkLst>
            <pc:docMk/>
            <pc:sldMk cId="1368784180" sldId="2147479340"/>
            <ac:spMk id="3" creationId="{84D13069-0263-97B6-4718-3C2B142C951D}"/>
          </ac:spMkLst>
        </pc:spChg>
        <pc:spChg chg="add del mod">
          <ac:chgData name="Ed Yau" userId="5ce5b8a0-9383-467c-b80e-543690a49f00" providerId="ADAL" clId="{38DC4349-35EB-41BC-9FB5-9EDE6F60C4B3}" dt="2024-03-14T14:35:20.112" v="16772"/>
          <ac:spMkLst>
            <pc:docMk/>
            <pc:sldMk cId="1368784180" sldId="2147479340"/>
            <ac:spMk id="9" creationId="{C23FBBB2-5DA1-1181-E863-57E87D2DAD62}"/>
          </ac:spMkLst>
        </pc:spChg>
        <pc:spChg chg="add del mod">
          <ac:chgData name="Ed Yau" userId="5ce5b8a0-9383-467c-b80e-543690a49f00" providerId="ADAL" clId="{38DC4349-35EB-41BC-9FB5-9EDE6F60C4B3}" dt="2024-03-14T15:26:14.568" v="17540" actId="21"/>
          <ac:spMkLst>
            <pc:docMk/>
            <pc:sldMk cId="1368784180" sldId="2147479340"/>
            <ac:spMk id="10" creationId="{3753A016-A86A-E1CA-C86B-030B61A7F99F}"/>
          </ac:spMkLst>
        </pc:spChg>
        <pc:spChg chg="add mod">
          <ac:chgData name="Ed Yau" userId="5ce5b8a0-9383-467c-b80e-543690a49f00" providerId="ADAL" clId="{38DC4349-35EB-41BC-9FB5-9EDE6F60C4B3}" dt="2024-03-14T15:18:04.861" v="17206" actId="571"/>
          <ac:spMkLst>
            <pc:docMk/>
            <pc:sldMk cId="1368784180" sldId="2147479340"/>
            <ac:spMk id="11" creationId="{3C10DAC7-D9FC-DF66-6764-62B777CE1E3D}"/>
          </ac:spMkLst>
        </pc:spChg>
        <pc:picChg chg="mod">
          <ac:chgData name="Ed Yau" userId="5ce5b8a0-9383-467c-b80e-543690a49f00" providerId="ADAL" clId="{38DC4349-35EB-41BC-9FB5-9EDE6F60C4B3}" dt="2024-03-14T14:42:56.409" v="16774" actId="1035"/>
          <ac:picMkLst>
            <pc:docMk/>
            <pc:sldMk cId="1368784180" sldId="2147479340"/>
            <ac:picMk id="7" creationId="{CDE5F935-3911-1CEF-BF81-E794156F69E0}"/>
          </ac:picMkLst>
        </pc:picChg>
      </pc:sldChg>
      <pc:sldChg chg="new del">
        <pc:chgData name="Ed Yau" userId="5ce5b8a0-9383-467c-b80e-543690a49f00" providerId="ADAL" clId="{38DC4349-35EB-41BC-9FB5-9EDE6F60C4B3}" dt="2024-03-14T14:20:36.332" v="16110" actId="680"/>
        <pc:sldMkLst>
          <pc:docMk/>
          <pc:sldMk cId="3939448214" sldId="2147479340"/>
        </pc:sldMkLst>
      </pc:sldChg>
      <pc:sldChg chg="add del">
        <pc:chgData name="Ed Yau" userId="5ce5b8a0-9383-467c-b80e-543690a49f00" providerId="ADAL" clId="{38DC4349-35EB-41BC-9FB5-9EDE6F60C4B3}" dt="2024-03-14T14:56:39.657" v="16872" actId="47"/>
        <pc:sldMkLst>
          <pc:docMk/>
          <pc:sldMk cId="1417458638" sldId="2147479341"/>
        </pc:sldMkLst>
      </pc:sldChg>
      <pc:sldChg chg="add del">
        <pc:chgData name="Ed Yau" userId="5ce5b8a0-9383-467c-b80e-543690a49f00" providerId="ADAL" clId="{38DC4349-35EB-41BC-9FB5-9EDE6F60C4B3}" dt="2024-03-14T15:18:18.216" v="17211"/>
        <pc:sldMkLst>
          <pc:docMk/>
          <pc:sldMk cId="2165443527" sldId="2147479341"/>
        </pc:sldMkLst>
      </pc:sldChg>
      <pc:sldChg chg="addSp delSp modSp new del mod">
        <pc:chgData name="Ed Yau" userId="5ce5b8a0-9383-467c-b80e-543690a49f00" providerId="ADAL" clId="{38DC4349-35EB-41BC-9FB5-9EDE6F60C4B3}" dt="2024-03-14T15:15:02.297" v="17085" actId="47"/>
        <pc:sldMkLst>
          <pc:docMk/>
          <pc:sldMk cId="3008671673" sldId="2147479341"/>
        </pc:sldMkLst>
        <pc:spChg chg="mod">
          <ac:chgData name="Ed Yau" userId="5ce5b8a0-9383-467c-b80e-543690a49f00" providerId="ADAL" clId="{38DC4349-35EB-41BC-9FB5-9EDE6F60C4B3}" dt="2024-03-14T15:09:34.245" v="16960" actId="1076"/>
          <ac:spMkLst>
            <pc:docMk/>
            <pc:sldMk cId="3008671673" sldId="2147479341"/>
            <ac:spMk id="4" creationId="{7DEAD499-2481-434F-B985-1D340ECCD2B4}"/>
          </ac:spMkLst>
        </pc:spChg>
        <pc:picChg chg="add mod">
          <ac:chgData name="Ed Yau" userId="5ce5b8a0-9383-467c-b80e-543690a49f00" providerId="ADAL" clId="{38DC4349-35EB-41BC-9FB5-9EDE6F60C4B3}" dt="2024-03-14T15:09:34.245" v="16960" actId="1076"/>
          <ac:picMkLst>
            <pc:docMk/>
            <pc:sldMk cId="3008671673" sldId="2147479341"/>
            <ac:picMk id="5" creationId="{1243143C-8137-61A1-C6D7-F099C2AA09EB}"/>
          </ac:picMkLst>
        </pc:picChg>
        <pc:picChg chg="add del mod">
          <ac:chgData name="Ed Yau" userId="5ce5b8a0-9383-467c-b80e-543690a49f00" providerId="ADAL" clId="{38DC4349-35EB-41BC-9FB5-9EDE6F60C4B3}" dt="2024-03-14T15:10:11.418" v="16966" actId="21"/>
          <ac:picMkLst>
            <pc:docMk/>
            <pc:sldMk cId="3008671673" sldId="2147479341"/>
            <ac:picMk id="28" creationId="{CD26E41E-93D3-0992-0C19-138B47B1CF53}"/>
          </ac:picMkLst>
        </pc:picChg>
        <pc:picChg chg="add mod">
          <ac:chgData name="Ed Yau" userId="5ce5b8a0-9383-467c-b80e-543690a49f00" providerId="ADAL" clId="{38DC4349-35EB-41BC-9FB5-9EDE6F60C4B3}" dt="2024-03-14T15:09:34.245" v="16960" actId="1076"/>
          <ac:picMkLst>
            <pc:docMk/>
            <pc:sldMk cId="3008671673" sldId="2147479341"/>
            <ac:picMk id="1026" creationId="{D25C921B-D4AC-12D0-B62F-9F67E0AFA1DA}"/>
          </ac:picMkLst>
        </pc:picChg>
        <pc:picChg chg="add mod">
          <ac:chgData name="Ed Yau" userId="5ce5b8a0-9383-467c-b80e-543690a49f00" providerId="ADAL" clId="{38DC4349-35EB-41BC-9FB5-9EDE6F60C4B3}" dt="2024-03-14T15:09:34.245" v="16960" actId="1076"/>
          <ac:picMkLst>
            <pc:docMk/>
            <pc:sldMk cId="3008671673" sldId="2147479341"/>
            <ac:picMk id="1028" creationId="{95EE756D-DE75-9001-D167-2EE981D5BAD9}"/>
          </ac:picMkLst>
        </pc:picChg>
        <pc:picChg chg="add mod">
          <ac:chgData name="Ed Yau" userId="5ce5b8a0-9383-467c-b80e-543690a49f00" providerId="ADAL" clId="{38DC4349-35EB-41BC-9FB5-9EDE6F60C4B3}" dt="2024-03-14T15:09:34.245" v="16960" actId="1076"/>
          <ac:picMkLst>
            <pc:docMk/>
            <pc:sldMk cId="3008671673" sldId="2147479341"/>
            <ac:picMk id="1030" creationId="{6B78E6CB-0258-2902-C739-8EB55F0AF5FF}"/>
          </ac:picMkLst>
        </pc:picChg>
        <pc:picChg chg="add">
          <ac:chgData name="Ed Yau" userId="5ce5b8a0-9383-467c-b80e-543690a49f00" providerId="ADAL" clId="{38DC4349-35EB-41BC-9FB5-9EDE6F60C4B3}" dt="2024-03-14T15:04:34.951" v="16890"/>
          <ac:picMkLst>
            <pc:docMk/>
            <pc:sldMk cId="3008671673" sldId="2147479341"/>
            <ac:picMk id="1032" creationId="{B99895DF-86DD-B170-9037-19D4CDEAB3EB}"/>
          </ac:picMkLst>
        </pc:picChg>
        <pc:picChg chg="add">
          <ac:chgData name="Ed Yau" userId="5ce5b8a0-9383-467c-b80e-543690a49f00" providerId="ADAL" clId="{38DC4349-35EB-41BC-9FB5-9EDE6F60C4B3}" dt="2024-03-14T15:05:21.850" v="16891"/>
          <ac:picMkLst>
            <pc:docMk/>
            <pc:sldMk cId="3008671673" sldId="2147479341"/>
            <ac:picMk id="1034" creationId="{78AA0E31-B982-611C-30EF-D4DA3A1028AD}"/>
          </ac:picMkLst>
        </pc:picChg>
        <pc:picChg chg="add mod">
          <ac:chgData name="Ed Yau" userId="5ce5b8a0-9383-467c-b80e-543690a49f00" providerId="ADAL" clId="{38DC4349-35EB-41BC-9FB5-9EDE6F60C4B3}" dt="2024-03-14T15:09:34.245" v="16960" actId="1076"/>
          <ac:picMkLst>
            <pc:docMk/>
            <pc:sldMk cId="3008671673" sldId="2147479341"/>
            <ac:picMk id="1036" creationId="{9F242699-0AC8-2940-3743-9BCBE8536FF7}"/>
          </ac:picMkLst>
        </pc:picChg>
        <pc:cxnChg chg="add del mod">
          <ac:chgData name="Ed Yau" userId="5ce5b8a0-9383-467c-b80e-543690a49f00" providerId="ADAL" clId="{38DC4349-35EB-41BC-9FB5-9EDE6F60C4B3}" dt="2024-03-14T15:06:07.253" v="16909" actId="11529"/>
          <ac:cxnSpMkLst>
            <pc:docMk/>
            <pc:sldMk cId="3008671673" sldId="2147479341"/>
            <ac:cxnSpMk id="7" creationId="{E79E1427-09C1-4F30-4781-1E7C03DF49B9}"/>
          </ac:cxnSpMkLst>
        </pc:cxnChg>
        <pc:cxnChg chg="add mod">
          <ac:chgData name="Ed Yau" userId="5ce5b8a0-9383-467c-b80e-543690a49f00" providerId="ADAL" clId="{38DC4349-35EB-41BC-9FB5-9EDE6F60C4B3}" dt="2024-03-14T15:09:34.245" v="16960" actId="1076"/>
          <ac:cxnSpMkLst>
            <pc:docMk/>
            <pc:sldMk cId="3008671673" sldId="2147479341"/>
            <ac:cxnSpMk id="10" creationId="{DB2087FE-2B1F-0C80-340A-1527BF66DB14}"/>
          </ac:cxnSpMkLst>
        </pc:cxnChg>
        <pc:cxnChg chg="add mod">
          <ac:chgData name="Ed Yau" userId="5ce5b8a0-9383-467c-b80e-543690a49f00" providerId="ADAL" clId="{38DC4349-35EB-41BC-9FB5-9EDE6F60C4B3}" dt="2024-03-14T15:09:34.245" v="16960" actId="1076"/>
          <ac:cxnSpMkLst>
            <pc:docMk/>
            <pc:sldMk cId="3008671673" sldId="2147479341"/>
            <ac:cxnSpMk id="11" creationId="{848492E9-A91B-FFEC-1B81-1A067F62A877}"/>
          </ac:cxnSpMkLst>
        </pc:cxnChg>
        <pc:cxnChg chg="add mod">
          <ac:chgData name="Ed Yau" userId="5ce5b8a0-9383-467c-b80e-543690a49f00" providerId="ADAL" clId="{38DC4349-35EB-41BC-9FB5-9EDE6F60C4B3}" dt="2024-03-14T15:09:34.245" v="16960" actId="1076"/>
          <ac:cxnSpMkLst>
            <pc:docMk/>
            <pc:sldMk cId="3008671673" sldId="2147479341"/>
            <ac:cxnSpMk id="18" creationId="{D8A0AF51-B5F5-9FA1-E1F6-81111808FE5E}"/>
          </ac:cxnSpMkLst>
        </pc:cxnChg>
        <pc:cxnChg chg="add mod">
          <ac:chgData name="Ed Yau" userId="5ce5b8a0-9383-467c-b80e-543690a49f00" providerId="ADAL" clId="{38DC4349-35EB-41BC-9FB5-9EDE6F60C4B3}" dt="2024-03-14T15:09:34.245" v="16960" actId="1076"/>
          <ac:cxnSpMkLst>
            <pc:docMk/>
            <pc:sldMk cId="3008671673" sldId="2147479341"/>
            <ac:cxnSpMk id="24" creationId="{839EE43C-C4EB-C9E3-8B75-C1D8148CEC7F}"/>
          </ac:cxnSpMkLst>
        </pc:cxnChg>
      </pc:sldChg>
      <pc:sldChg chg="add del">
        <pc:chgData name="Ed Yau" userId="5ce5b8a0-9383-467c-b80e-543690a49f00" providerId="ADAL" clId="{38DC4349-35EB-41BC-9FB5-9EDE6F60C4B3}" dt="2024-03-14T15:18:07.635" v="17208"/>
        <pc:sldMkLst>
          <pc:docMk/>
          <pc:sldMk cId="3192265447" sldId="2147479341"/>
        </pc:sldMkLst>
      </pc:sldChg>
      <pc:sldChg chg="addSp delSp modSp add mod ord modNotesTx">
        <pc:chgData name="Ed Yau" userId="5ce5b8a0-9383-467c-b80e-543690a49f00" providerId="ADAL" clId="{38DC4349-35EB-41BC-9FB5-9EDE6F60C4B3}" dt="2024-03-23T07:17:30.111" v="37738"/>
        <pc:sldMkLst>
          <pc:docMk/>
          <pc:sldMk cId="3926915402" sldId="2147479341"/>
        </pc:sldMkLst>
        <pc:spChg chg="del">
          <ac:chgData name="Ed Yau" userId="5ce5b8a0-9383-467c-b80e-543690a49f00" providerId="ADAL" clId="{38DC4349-35EB-41BC-9FB5-9EDE6F60C4B3}" dt="2024-03-14T16:03:31.434" v="17813" actId="478"/>
          <ac:spMkLst>
            <pc:docMk/>
            <pc:sldMk cId="3926915402" sldId="2147479341"/>
            <ac:spMk id="4" creationId="{52F225C6-6249-A77A-AC7A-A8FDEA4CC2BF}"/>
          </ac:spMkLst>
        </pc:spChg>
        <pc:spChg chg="add mod">
          <ac:chgData name="Ed Yau" userId="5ce5b8a0-9383-467c-b80e-543690a49f00" providerId="ADAL" clId="{38DC4349-35EB-41BC-9FB5-9EDE6F60C4B3}" dt="2024-03-15T14:16:25.992" v="18617" actId="6549"/>
          <ac:spMkLst>
            <pc:docMk/>
            <pc:sldMk cId="3926915402" sldId="2147479341"/>
            <ac:spMk id="5" creationId="{C87AFC4F-C093-195B-0C88-AAC739BD3A8F}"/>
          </ac:spMkLst>
        </pc:spChg>
        <pc:spChg chg="add del mod">
          <ac:chgData name="Ed Yau" userId="5ce5b8a0-9383-467c-b80e-543690a49f00" providerId="ADAL" clId="{38DC4349-35EB-41BC-9FB5-9EDE6F60C4B3}" dt="2024-03-14T16:03:33.790" v="17814" actId="478"/>
          <ac:spMkLst>
            <pc:docMk/>
            <pc:sldMk cId="3926915402" sldId="2147479341"/>
            <ac:spMk id="7" creationId="{022F1709-EDDA-A9E4-573D-E128A295133D}"/>
          </ac:spMkLst>
        </pc:spChg>
        <pc:spChg chg="add">
          <ac:chgData name="Ed Yau" userId="5ce5b8a0-9383-467c-b80e-543690a49f00" providerId="ADAL" clId="{38DC4349-35EB-41BC-9FB5-9EDE6F60C4B3}" dt="2024-03-14T16:04:10.711" v="17869"/>
          <ac:spMkLst>
            <pc:docMk/>
            <pc:sldMk cId="3926915402" sldId="2147479341"/>
            <ac:spMk id="8" creationId="{1A60B625-0396-088A-1A51-700C87A2FBC0}"/>
          </ac:spMkLst>
        </pc:spChg>
        <pc:spChg chg="add del mod">
          <ac:chgData name="Ed Yau" userId="5ce5b8a0-9383-467c-b80e-543690a49f00" providerId="ADAL" clId="{38DC4349-35EB-41BC-9FB5-9EDE6F60C4B3}" dt="2024-03-15T13:52:22.445" v="18569" actId="20577"/>
          <ac:spMkLst>
            <pc:docMk/>
            <pc:sldMk cId="3926915402" sldId="2147479341"/>
            <ac:spMk id="10" creationId="{3753A016-A86A-E1CA-C86B-030B61A7F99F}"/>
          </ac:spMkLst>
        </pc:spChg>
        <pc:spChg chg="mod">
          <ac:chgData name="Ed Yau" userId="5ce5b8a0-9383-467c-b80e-543690a49f00" providerId="ADAL" clId="{38DC4349-35EB-41BC-9FB5-9EDE6F60C4B3}" dt="2024-03-14T16:06:13.754" v="17891" actId="1076"/>
          <ac:spMkLst>
            <pc:docMk/>
            <pc:sldMk cId="3926915402" sldId="2147479341"/>
            <ac:spMk id="29" creationId="{23B64F6A-541C-18F2-A68F-B527567E41E7}"/>
          </ac:spMkLst>
        </pc:spChg>
      </pc:sldChg>
      <pc:sldChg chg="new del">
        <pc:chgData name="Ed Yau" userId="5ce5b8a0-9383-467c-b80e-543690a49f00" providerId="ADAL" clId="{38DC4349-35EB-41BC-9FB5-9EDE6F60C4B3}" dt="2024-03-14T16:14:51.603" v="17950" actId="680"/>
        <pc:sldMkLst>
          <pc:docMk/>
          <pc:sldMk cId="3763936549" sldId="2147479342"/>
        </pc:sldMkLst>
      </pc:sldChg>
      <pc:sldChg chg="addSp delSp modSp add mod">
        <pc:chgData name="Ed Yau" userId="5ce5b8a0-9383-467c-b80e-543690a49f00" providerId="ADAL" clId="{38DC4349-35EB-41BC-9FB5-9EDE6F60C4B3}" dt="2024-03-15T15:59:54.191" v="19112" actId="1076"/>
        <pc:sldMkLst>
          <pc:docMk/>
          <pc:sldMk cId="4255595215" sldId="2147479342"/>
        </pc:sldMkLst>
        <pc:spChg chg="del">
          <ac:chgData name="Ed Yau" userId="5ce5b8a0-9383-467c-b80e-543690a49f00" providerId="ADAL" clId="{38DC4349-35EB-41BC-9FB5-9EDE6F60C4B3}" dt="2024-03-14T16:15:14.024" v="17988" actId="478"/>
          <ac:spMkLst>
            <pc:docMk/>
            <pc:sldMk cId="4255595215" sldId="2147479342"/>
            <ac:spMk id="2" creationId="{18E4F769-2EEC-2B76-998C-8E8053DDCAC7}"/>
          </ac:spMkLst>
        </pc:spChg>
        <pc:spChg chg="del">
          <ac:chgData name="Ed Yau" userId="5ce5b8a0-9383-467c-b80e-543690a49f00" providerId="ADAL" clId="{38DC4349-35EB-41BC-9FB5-9EDE6F60C4B3}" dt="2024-03-14T16:15:27.933" v="17992" actId="478"/>
          <ac:spMkLst>
            <pc:docMk/>
            <pc:sldMk cId="4255595215" sldId="2147479342"/>
            <ac:spMk id="3" creationId="{45CC5BD7-48F5-FF8F-64D3-E2BE8F5AEC95}"/>
          </ac:spMkLst>
        </pc:spChg>
        <pc:spChg chg="del">
          <ac:chgData name="Ed Yau" userId="5ce5b8a0-9383-467c-b80e-543690a49f00" providerId="ADAL" clId="{38DC4349-35EB-41BC-9FB5-9EDE6F60C4B3}" dt="2024-03-14T16:15:20.181" v="17990" actId="478"/>
          <ac:spMkLst>
            <pc:docMk/>
            <pc:sldMk cId="4255595215" sldId="2147479342"/>
            <ac:spMk id="4" creationId="{F9A83358-716B-4EFA-D7B7-620A14E6AD34}"/>
          </ac:spMkLst>
        </pc:spChg>
        <pc:spChg chg="mod">
          <ac:chgData name="Ed Yau" userId="5ce5b8a0-9383-467c-b80e-543690a49f00" providerId="ADAL" clId="{38DC4349-35EB-41BC-9FB5-9EDE6F60C4B3}" dt="2024-03-15T15:59:54.191" v="19112" actId="1076"/>
          <ac:spMkLst>
            <pc:docMk/>
            <pc:sldMk cId="4255595215" sldId="2147479342"/>
            <ac:spMk id="7" creationId="{B7C2B543-E87E-40F5-BD14-002D6953BB97}"/>
          </ac:spMkLst>
        </pc:spChg>
        <pc:spChg chg="add del mod">
          <ac:chgData name="Ed Yau" userId="5ce5b8a0-9383-467c-b80e-543690a49f00" providerId="ADAL" clId="{38DC4349-35EB-41BC-9FB5-9EDE6F60C4B3}" dt="2024-03-14T16:15:22.765" v="17991" actId="478"/>
          <ac:spMkLst>
            <pc:docMk/>
            <pc:sldMk cId="4255595215" sldId="2147479342"/>
            <ac:spMk id="9" creationId="{766D8DCF-ADFB-0789-6FFD-8712A4112DE6}"/>
          </ac:spMkLst>
        </pc:spChg>
        <pc:spChg chg="add del mod">
          <ac:chgData name="Ed Yau" userId="5ce5b8a0-9383-467c-b80e-543690a49f00" providerId="ADAL" clId="{38DC4349-35EB-41BC-9FB5-9EDE6F60C4B3}" dt="2024-03-14T16:16:07.108" v="17996" actId="478"/>
          <ac:spMkLst>
            <pc:docMk/>
            <pc:sldMk cId="4255595215" sldId="2147479342"/>
            <ac:spMk id="11" creationId="{A8FF1DE4-323D-B143-B62E-FB54ECE8A7A0}"/>
          </ac:spMkLst>
        </pc:spChg>
        <pc:spChg chg="add del mod">
          <ac:chgData name="Ed Yau" userId="5ce5b8a0-9383-467c-b80e-543690a49f00" providerId="ADAL" clId="{38DC4349-35EB-41BC-9FB5-9EDE6F60C4B3}" dt="2024-03-14T16:20:38.768" v="18263"/>
          <ac:spMkLst>
            <pc:docMk/>
            <pc:sldMk cId="4255595215" sldId="2147479342"/>
            <ac:spMk id="13" creationId="{9D0A20A8-F2D7-8FD9-CD52-010417D21D5D}"/>
          </ac:spMkLst>
        </pc:spChg>
        <pc:spChg chg="add del mod">
          <ac:chgData name="Ed Yau" userId="5ce5b8a0-9383-467c-b80e-543690a49f00" providerId="ADAL" clId="{38DC4349-35EB-41BC-9FB5-9EDE6F60C4B3}" dt="2024-03-14T16:20:38.763" v="18259" actId="478"/>
          <ac:spMkLst>
            <pc:docMk/>
            <pc:sldMk cId="4255595215" sldId="2147479342"/>
            <ac:spMk id="15" creationId="{C178BD19-B7D3-D0E2-F275-68A22110E01C}"/>
          </ac:spMkLst>
        </pc:spChg>
        <pc:spChg chg="add del mod">
          <ac:chgData name="Ed Yau" userId="5ce5b8a0-9383-467c-b80e-543690a49f00" providerId="ADAL" clId="{38DC4349-35EB-41BC-9FB5-9EDE6F60C4B3}" dt="2024-03-14T16:18:22.516" v="18007"/>
          <ac:spMkLst>
            <pc:docMk/>
            <pc:sldMk cId="4255595215" sldId="2147479342"/>
            <ac:spMk id="16" creationId="{5E43C6C2-B449-AB9C-D6E4-5E91CFF6C8C9}"/>
          </ac:spMkLst>
        </pc:spChg>
        <pc:spChg chg="add del mod">
          <ac:chgData name="Ed Yau" userId="5ce5b8a0-9383-467c-b80e-543690a49f00" providerId="ADAL" clId="{38DC4349-35EB-41BC-9FB5-9EDE6F60C4B3}" dt="2024-03-14T16:20:38.766" v="18261"/>
          <ac:spMkLst>
            <pc:docMk/>
            <pc:sldMk cId="4255595215" sldId="2147479342"/>
            <ac:spMk id="17" creationId="{7571DF8A-71C8-339E-7890-588732E05F45}"/>
          </ac:spMkLst>
        </pc:spChg>
        <pc:spChg chg="add del mod">
          <ac:chgData name="Ed Yau" userId="5ce5b8a0-9383-467c-b80e-543690a49f00" providerId="ADAL" clId="{38DC4349-35EB-41BC-9FB5-9EDE6F60C4B3}" dt="2024-03-14T16:20:38.771" v="18265"/>
          <ac:spMkLst>
            <pc:docMk/>
            <pc:sldMk cId="4255595215" sldId="2147479342"/>
            <ac:spMk id="19" creationId="{703EBA0B-7D83-E476-00BA-412935CADA8F}"/>
          </ac:spMkLst>
        </pc:spChg>
        <pc:graphicFrameChg chg="add mod modGraphic">
          <ac:chgData name="Ed Yau" userId="5ce5b8a0-9383-467c-b80e-543690a49f00" providerId="ADAL" clId="{38DC4349-35EB-41BC-9FB5-9EDE6F60C4B3}" dt="2024-03-15T15:59:46.924" v="19110" actId="1076"/>
          <ac:graphicFrameMkLst>
            <pc:docMk/>
            <pc:sldMk cId="4255595215" sldId="2147479342"/>
            <ac:graphicFrameMk id="18" creationId="{2122694E-EA65-CC4E-C9F7-98A60D9FBA6F}"/>
          </ac:graphicFrameMkLst>
        </pc:graphicFrameChg>
        <pc:picChg chg="del">
          <ac:chgData name="Ed Yau" userId="5ce5b8a0-9383-467c-b80e-543690a49f00" providerId="ADAL" clId="{38DC4349-35EB-41BC-9FB5-9EDE6F60C4B3}" dt="2024-03-14T16:15:16.487" v="17989" actId="478"/>
          <ac:picMkLst>
            <pc:docMk/>
            <pc:sldMk cId="4255595215" sldId="2147479342"/>
            <ac:picMk id="20" creationId="{F3D9E9AF-FF3B-3B72-D145-4AAA1F6FA48A}"/>
          </ac:picMkLst>
        </pc:picChg>
        <pc:picChg chg="del">
          <ac:chgData name="Ed Yau" userId="5ce5b8a0-9383-467c-b80e-543690a49f00" providerId="ADAL" clId="{38DC4349-35EB-41BC-9FB5-9EDE6F60C4B3}" dt="2024-03-14T16:15:16.487" v="17989" actId="478"/>
          <ac:picMkLst>
            <pc:docMk/>
            <pc:sldMk cId="4255595215" sldId="2147479342"/>
            <ac:picMk id="2050" creationId="{141F6037-4B9E-32C6-8B27-A9F5F0B378D4}"/>
          </ac:picMkLst>
        </pc:picChg>
        <pc:picChg chg="del">
          <ac:chgData name="Ed Yau" userId="5ce5b8a0-9383-467c-b80e-543690a49f00" providerId="ADAL" clId="{38DC4349-35EB-41BC-9FB5-9EDE6F60C4B3}" dt="2024-03-14T16:15:16.487" v="17989" actId="478"/>
          <ac:picMkLst>
            <pc:docMk/>
            <pc:sldMk cId="4255595215" sldId="2147479342"/>
            <ac:picMk id="9224" creationId="{58399A2C-3A86-BCB6-957C-40E6778436AE}"/>
          </ac:picMkLst>
        </pc:picChg>
      </pc:sldChg>
      <pc:sldChg chg="modSp add mod ord modNotesTx">
        <pc:chgData name="Ed Yau" userId="5ce5b8a0-9383-467c-b80e-543690a49f00" providerId="ADAL" clId="{38DC4349-35EB-41BC-9FB5-9EDE6F60C4B3}" dt="2024-03-23T07:37:08.407" v="39310" actId="20577"/>
        <pc:sldMkLst>
          <pc:docMk/>
          <pc:sldMk cId="2205549316" sldId="2147479343"/>
        </pc:sldMkLst>
        <pc:spChg chg="mod">
          <ac:chgData name="Ed Yau" userId="5ce5b8a0-9383-467c-b80e-543690a49f00" providerId="ADAL" clId="{38DC4349-35EB-41BC-9FB5-9EDE6F60C4B3}" dt="2024-03-22T23:30:48.311" v="36278" actId="20577"/>
          <ac:spMkLst>
            <pc:docMk/>
            <pc:sldMk cId="2205549316" sldId="2147479343"/>
            <ac:spMk id="4" creationId="{52F225C6-6249-A77A-AC7A-A8FDEA4CC2BF}"/>
          </ac:spMkLst>
        </pc:spChg>
        <pc:spChg chg="mod">
          <ac:chgData name="Ed Yau" userId="5ce5b8a0-9383-467c-b80e-543690a49f00" providerId="ADAL" clId="{38DC4349-35EB-41BC-9FB5-9EDE6F60C4B3}" dt="2024-03-22T17:59:56.349" v="30533" actId="20577"/>
          <ac:spMkLst>
            <pc:docMk/>
            <pc:sldMk cId="2205549316" sldId="2147479343"/>
            <ac:spMk id="29" creationId="{23B64F6A-541C-18F2-A68F-B527567E41E7}"/>
          </ac:spMkLst>
        </pc:spChg>
      </pc:sldChg>
      <pc:sldChg chg="addSp delSp modSp add mod delAnim modAnim modNotesTx">
        <pc:chgData name="Ed Yau" userId="5ce5b8a0-9383-467c-b80e-543690a49f00" providerId="ADAL" clId="{38DC4349-35EB-41BC-9FB5-9EDE6F60C4B3}" dt="2024-03-23T07:05:20.249" v="37215" actId="478"/>
        <pc:sldMkLst>
          <pc:docMk/>
          <pc:sldMk cId="1785947511" sldId="2147479344"/>
        </pc:sldMkLst>
        <pc:spChg chg="add del mod">
          <ac:chgData name="Ed Yau" userId="5ce5b8a0-9383-467c-b80e-543690a49f00" providerId="ADAL" clId="{38DC4349-35EB-41BC-9FB5-9EDE6F60C4B3}" dt="2024-03-23T07:05:20.249" v="37215" actId="478"/>
          <ac:spMkLst>
            <pc:docMk/>
            <pc:sldMk cId="1785947511" sldId="2147479344"/>
            <ac:spMk id="2" creationId="{CDB501B6-6BD8-7C86-62C0-ED035CA7A47D}"/>
          </ac:spMkLst>
        </pc:spChg>
        <pc:spChg chg="del">
          <ac:chgData name="Ed Yau" userId="5ce5b8a0-9383-467c-b80e-543690a49f00" providerId="ADAL" clId="{38DC4349-35EB-41BC-9FB5-9EDE6F60C4B3}" dt="2024-03-22T14:38:12.416" v="28523" actId="478"/>
          <ac:spMkLst>
            <pc:docMk/>
            <pc:sldMk cId="1785947511" sldId="2147479344"/>
            <ac:spMk id="3" creationId="{2C9279E9-2BE3-1BC8-A599-FD51C16E976E}"/>
          </ac:spMkLst>
        </pc:spChg>
        <pc:spChg chg="del">
          <ac:chgData name="Ed Yau" userId="5ce5b8a0-9383-467c-b80e-543690a49f00" providerId="ADAL" clId="{38DC4349-35EB-41BC-9FB5-9EDE6F60C4B3}" dt="2024-03-22T14:38:13.875" v="28524" actId="478"/>
          <ac:spMkLst>
            <pc:docMk/>
            <pc:sldMk cId="1785947511" sldId="2147479344"/>
            <ac:spMk id="8" creationId="{9CF51B67-C5E4-47C9-34E4-413418619988}"/>
          </ac:spMkLst>
        </pc:spChg>
        <pc:spChg chg="add mod">
          <ac:chgData name="Ed Yau" userId="5ce5b8a0-9383-467c-b80e-543690a49f00" providerId="ADAL" clId="{38DC4349-35EB-41BC-9FB5-9EDE6F60C4B3}" dt="2024-03-22T14:43:08.485" v="28781" actId="1076"/>
          <ac:spMkLst>
            <pc:docMk/>
            <pc:sldMk cId="1785947511" sldId="2147479344"/>
            <ac:spMk id="9" creationId="{1F35B42C-D6CE-0CED-0422-BC75CDF4DFE7}"/>
          </ac:spMkLst>
        </pc:spChg>
        <pc:spChg chg="add mod">
          <ac:chgData name="Ed Yau" userId="5ce5b8a0-9383-467c-b80e-543690a49f00" providerId="ADAL" clId="{38DC4349-35EB-41BC-9FB5-9EDE6F60C4B3}" dt="2024-03-22T14:43:08.485" v="28781" actId="1076"/>
          <ac:spMkLst>
            <pc:docMk/>
            <pc:sldMk cId="1785947511" sldId="2147479344"/>
            <ac:spMk id="10" creationId="{152B80E5-0DC6-B4AD-A51A-2CE8908F7CDB}"/>
          </ac:spMkLst>
        </pc:spChg>
        <pc:spChg chg="add mod">
          <ac:chgData name="Ed Yau" userId="5ce5b8a0-9383-467c-b80e-543690a49f00" providerId="ADAL" clId="{38DC4349-35EB-41BC-9FB5-9EDE6F60C4B3}" dt="2024-03-22T14:43:08.485" v="28781" actId="1076"/>
          <ac:spMkLst>
            <pc:docMk/>
            <pc:sldMk cId="1785947511" sldId="2147479344"/>
            <ac:spMk id="11" creationId="{692765C5-7EFA-0CF6-5541-C02BD6E83A2F}"/>
          </ac:spMkLst>
        </pc:spChg>
        <pc:spChg chg="add mod">
          <ac:chgData name="Ed Yau" userId="5ce5b8a0-9383-467c-b80e-543690a49f00" providerId="ADAL" clId="{38DC4349-35EB-41BC-9FB5-9EDE6F60C4B3}" dt="2024-03-22T14:43:08.485" v="28781" actId="1076"/>
          <ac:spMkLst>
            <pc:docMk/>
            <pc:sldMk cId="1785947511" sldId="2147479344"/>
            <ac:spMk id="12" creationId="{69ADCC0C-8635-9E41-03E9-9A69533DBE4D}"/>
          </ac:spMkLst>
        </pc:spChg>
        <pc:spChg chg="add mod">
          <ac:chgData name="Ed Yau" userId="5ce5b8a0-9383-467c-b80e-543690a49f00" providerId="ADAL" clId="{38DC4349-35EB-41BC-9FB5-9EDE6F60C4B3}" dt="2024-03-22T14:43:08.485" v="28781" actId="1076"/>
          <ac:spMkLst>
            <pc:docMk/>
            <pc:sldMk cId="1785947511" sldId="2147479344"/>
            <ac:spMk id="13" creationId="{23B299A7-3F96-9511-2A2F-D2224A5CF485}"/>
          </ac:spMkLst>
        </pc:spChg>
        <pc:spChg chg="add mod">
          <ac:chgData name="Ed Yau" userId="5ce5b8a0-9383-467c-b80e-543690a49f00" providerId="ADAL" clId="{38DC4349-35EB-41BC-9FB5-9EDE6F60C4B3}" dt="2024-03-22T14:43:15.752" v="28784" actId="1076"/>
          <ac:spMkLst>
            <pc:docMk/>
            <pc:sldMk cId="1785947511" sldId="2147479344"/>
            <ac:spMk id="14" creationId="{C4F69568-75A8-FCBF-18DF-40C69736FA7B}"/>
          </ac:spMkLst>
        </pc:spChg>
        <pc:spChg chg="add mod">
          <ac:chgData name="Ed Yau" userId="5ce5b8a0-9383-467c-b80e-543690a49f00" providerId="ADAL" clId="{38DC4349-35EB-41BC-9FB5-9EDE6F60C4B3}" dt="2024-03-22T14:43:15.752" v="28784" actId="1076"/>
          <ac:spMkLst>
            <pc:docMk/>
            <pc:sldMk cId="1785947511" sldId="2147479344"/>
            <ac:spMk id="15" creationId="{D6EB9EFD-CF60-070D-BE9F-0AAD8F6F0F62}"/>
          </ac:spMkLst>
        </pc:spChg>
        <pc:spChg chg="add mod">
          <ac:chgData name="Ed Yau" userId="5ce5b8a0-9383-467c-b80e-543690a49f00" providerId="ADAL" clId="{38DC4349-35EB-41BC-9FB5-9EDE6F60C4B3}" dt="2024-03-22T14:43:15.752" v="28784" actId="1076"/>
          <ac:spMkLst>
            <pc:docMk/>
            <pc:sldMk cId="1785947511" sldId="2147479344"/>
            <ac:spMk id="16" creationId="{6581C8FA-883A-9207-B64A-005F3C87BD89}"/>
          </ac:spMkLst>
        </pc:spChg>
        <pc:spChg chg="add mod">
          <ac:chgData name="Ed Yau" userId="5ce5b8a0-9383-467c-b80e-543690a49f00" providerId="ADAL" clId="{38DC4349-35EB-41BC-9FB5-9EDE6F60C4B3}" dt="2024-03-22T14:43:15.752" v="28784" actId="1076"/>
          <ac:spMkLst>
            <pc:docMk/>
            <pc:sldMk cId="1785947511" sldId="2147479344"/>
            <ac:spMk id="17" creationId="{3B16B931-4F4A-0026-7E02-A3872792AFD0}"/>
          </ac:spMkLst>
        </pc:spChg>
        <pc:spChg chg="add mod">
          <ac:chgData name="Ed Yau" userId="5ce5b8a0-9383-467c-b80e-543690a49f00" providerId="ADAL" clId="{38DC4349-35EB-41BC-9FB5-9EDE6F60C4B3}" dt="2024-03-22T14:43:15.752" v="28784" actId="1076"/>
          <ac:spMkLst>
            <pc:docMk/>
            <pc:sldMk cId="1785947511" sldId="2147479344"/>
            <ac:spMk id="18" creationId="{894D37A5-67A0-C745-AB15-00D0E130E22A}"/>
          </ac:spMkLst>
        </pc:spChg>
        <pc:spChg chg="add mod">
          <ac:chgData name="Ed Yau" userId="5ce5b8a0-9383-467c-b80e-543690a49f00" providerId="ADAL" clId="{38DC4349-35EB-41BC-9FB5-9EDE6F60C4B3}" dt="2024-03-22T14:43:30.261" v="28815" actId="1036"/>
          <ac:spMkLst>
            <pc:docMk/>
            <pc:sldMk cId="1785947511" sldId="2147479344"/>
            <ac:spMk id="19" creationId="{8D728E71-41B6-B920-DE94-D90C02ACDFEA}"/>
          </ac:spMkLst>
        </pc:spChg>
        <pc:spChg chg="add mod">
          <ac:chgData name="Ed Yau" userId="5ce5b8a0-9383-467c-b80e-543690a49f00" providerId="ADAL" clId="{38DC4349-35EB-41BC-9FB5-9EDE6F60C4B3}" dt="2024-03-22T14:43:30.261" v="28815" actId="1036"/>
          <ac:spMkLst>
            <pc:docMk/>
            <pc:sldMk cId="1785947511" sldId="2147479344"/>
            <ac:spMk id="20" creationId="{4E744304-4477-DE08-E7C9-95B655291DD1}"/>
          </ac:spMkLst>
        </pc:spChg>
        <pc:spChg chg="add mod">
          <ac:chgData name="Ed Yau" userId="5ce5b8a0-9383-467c-b80e-543690a49f00" providerId="ADAL" clId="{38DC4349-35EB-41BC-9FB5-9EDE6F60C4B3}" dt="2024-03-22T14:43:30.261" v="28815" actId="1036"/>
          <ac:spMkLst>
            <pc:docMk/>
            <pc:sldMk cId="1785947511" sldId="2147479344"/>
            <ac:spMk id="21" creationId="{3F7E380E-7F54-C1D1-7194-2EC5661ED779}"/>
          </ac:spMkLst>
        </pc:spChg>
        <pc:spChg chg="add mod">
          <ac:chgData name="Ed Yau" userId="5ce5b8a0-9383-467c-b80e-543690a49f00" providerId="ADAL" clId="{38DC4349-35EB-41BC-9FB5-9EDE6F60C4B3}" dt="2024-03-22T14:44:00.104" v="28927" actId="1038"/>
          <ac:spMkLst>
            <pc:docMk/>
            <pc:sldMk cId="1785947511" sldId="2147479344"/>
            <ac:spMk id="22" creationId="{21D6BD2F-7D0B-FE60-3FDF-29F580CD79A9}"/>
          </ac:spMkLst>
        </pc:spChg>
        <pc:spChg chg="add mod">
          <ac:chgData name="Ed Yau" userId="5ce5b8a0-9383-467c-b80e-543690a49f00" providerId="ADAL" clId="{38DC4349-35EB-41BC-9FB5-9EDE6F60C4B3}" dt="2024-03-22T14:44:00.104" v="28927" actId="1038"/>
          <ac:spMkLst>
            <pc:docMk/>
            <pc:sldMk cId="1785947511" sldId="2147479344"/>
            <ac:spMk id="23" creationId="{16CD7FD9-5613-539D-6FF2-7F13D07EC5CF}"/>
          </ac:spMkLst>
        </pc:spChg>
        <pc:spChg chg="add mod">
          <ac:chgData name="Ed Yau" userId="5ce5b8a0-9383-467c-b80e-543690a49f00" providerId="ADAL" clId="{38DC4349-35EB-41BC-9FB5-9EDE6F60C4B3}" dt="2024-03-22T14:44:00.104" v="28927" actId="1038"/>
          <ac:spMkLst>
            <pc:docMk/>
            <pc:sldMk cId="1785947511" sldId="2147479344"/>
            <ac:spMk id="24" creationId="{198477CE-D72D-7094-261F-F9B140C3F982}"/>
          </ac:spMkLst>
        </pc:spChg>
        <pc:spChg chg="add mod">
          <ac:chgData name="Ed Yau" userId="5ce5b8a0-9383-467c-b80e-543690a49f00" providerId="ADAL" clId="{38DC4349-35EB-41BC-9FB5-9EDE6F60C4B3}" dt="2024-03-22T14:45:24.662" v="28980" actId="1035"/>
          <ac:spMkLst>
            <pc:docMk/>
            <pc:sldMk cId="1785947511" sldId="2147479344"/>
            <ac:spMk id="25" creationId="{6F2A8228-83AE-A137-3762-936CBE5465D7}"/>
          </ac:spMkLst>
        </pc:spChg>
        <pc:spChg chg="add mod">
          <ac:chgData name="Ed Yau" userId="5ce5b8a0-9383-467c-b80e-543690a49f00" providerId="ADAL" clId="{38DC4349-35EB-41BC-9FB5-9EDE6F60C4B3}" dt="2024-03-22T14:45:24.662" v="28980" actId="1035"/>
          <ac:spMkLst>
            <pc:docMk/>
            <pc:sldMk cId="1785947511" sldId="2147479344"/>
            <ac:spMk id="26" creationId="{FF48B2D1-FE9C-DB31-F7E8-62AE8458FC86}"/>
          </ac:spMkLst>
        </pc:spChg>
        <pc:spChg chg="add mod">
          <ac:chgData name="Ed Yau" userId="5ce5b8a0-9383-467c-b80e-543690a49f00" providerId="ADAL" clId="{38DC4349-35EB-41BC-9FB5-9EDE6F60C4B3}" dt="2024-03-22T14:45:24.662" v="28980" actId="1035"/>
          <ac:spMkLst>
            <pc:docMk/>
            <pc:sldMk cId="1785947511" sldId="2147479344"/>
            <ac:spMk id="27" creationId="{36317854-73B4-510B-F466-027257598CA7}"/>
          </ac:spMkLst>
        </pc:spChg>
        <pc:spChg chg="add mod">
          <ac:chgData name="Ed Yau" userId="5ce5b8a0-9383-467c-b80e-543690a49f00" providerId="ADAL" clId="{38DC4349-35EB-41BC-9FB5-9EDE6F60C4B3}" dt="2024-03-22T14:45:24.662" v="28980" actId="1035"/>
          <ac:spMkLst>
            <pc:docMk/>
            <pc:sldMk cId="1785947511" sldId="2147479344"/>
            <ac:spMk id="28" creationId="{0E20338D-2D8B-4356-994C-3E892C11829A}"/>
          </ac:spMkLst>
        </pc:spChg>
        <pc:spChg chg="add mod">
          <ac:chgData name="Ed Yau" userId="5ce5b8a0-9383-467c-b80e-543690a49f00" providerId="ADAL" clId="{38DC4349-35EB-41BC-9FB5-9EDE6F60C4B3}" dt="2024-03-22T14:44:10.483" v="28929" actId="1076"/>
          <ac:spMkLst>
            <pc:docMk/>
            <pc:sldMk cId="1785947511" sldId="2147479344"/>
            <ac:spMk id="30" creationId="{18F2BC8B-942B-8577-9AFC-5C761BEEE544}"/>
          </ac:spMkLst>
        </pc:spChg>
        <pc:spChg chg="add mod">
          <ac:chgData name="Ed Yau" userId="5ce5b8a0-9383-467c-b80e-543690a49f00" providerId="ADAL" clId="{38DC4349-35EB-41BC-9FB5-9EDE6F60C4B3}" dt="2024-03-22T14:44:10.483" v="28929" actId="1076"/>
          <ac:spMkLst>
            <pc:docMk/>
            <pc:sldMk cId="1785947511" sldId="2147479344"/>
            <ac:spMk id="33" creationId="{952B30B3-18AE-D2BD-E6D6-F52E20BDE53F}"/>
          </ac:spMkLst>
        </pc:spChg>
        <pc:spChg chg="add mod">
          <ac:chgData name="Ed Yau" userId="5ce5b8a0-9383-467c-b80e-543690a49f00" providerId="ADAL" clId="{38DC4349-35EB-41BC-9FB5-9EDE6F60C4B3}" dt="2024-03-22T14:44:10.483" v="28929" actId="1076"/>
          <ac:spMkLst>
            <pc:docMk/>
            <pc:sldMk cId="1785947511" sldId="2147479344"/>
            <ac:spMk id="34" creationId="{148525CD-0BDA-4F75-59C6-48BC8333D730}"/>
          </ac:spMkLst>
        </pc:spChg>
        <pc:spChg chg="add mod">
          <ac:chgData name="Ed Yau" userId="5ce5b8a0-9383-467c-b80e-543690a49f00" providerId="ADAL" clId="{38DC4349-35EB-41BC-9FB5-9EDE6F60C4B3}" dt="2024-03-22T14:44:10.483" v="28929" actId="1076"/>
          <ac:spMkLst>
            <pc:docMk/>
            <pc:sldMk cId="1785947511" sldId="2147479344"/>
            <ac:spMk id="35" creationId="{BBCE0C40-75D4-CDFC-6B8B-D85336E95EB0}"/>
          </ac:spMkLst>
        </pc:spChg>
        <pc:spChg chg="add mod">
          <ac:chgData name="Ed Yau" userId="5ce5b8a0-9383-467c-b80e-543690a49f00" providerId="ADAL" clId="{38DC4349-35EB-41BC-9FB5-9EDE6F60C4B3}" dt="2024-03-22T14:44:10.483" v="28929" actId="1076"/>
          <ac:spMkLst>
            <pc:docMk/>
            <pc:sldMk cId="1785947511" sldId="2147479344"/>
            <ac:spMk id="36" creationId="{BF73F733-C9EF-465C-58F1-9C9EC706F8B8}"/>
          </ac:spMkLst>
        </pc:spChg>
        <pc:spChg chg="add mod">
          <ac:chgData name="Ed Yau" userId="5ce5b8a0-9383-467c-b80e-543690a49f00" providerId="ADAL" clId="{38DC4349-35EB-41BC-9FB5-9EDE6F60C4B3}" dt="2024-03-22T14:44:18.028" v="28931" actId="1076"/>
          <ac:spMkLst>
            <pc:docMk/>
            <pc:sldMk cId="1785947511" sldId="2147479344"/>
            <ac:spMk id="37" creationId="{91F56417-3162-4C1D-46F5-F2555E8C5403}"/>
          </ac:spMkLst>
        </pc:spChg>
        <pc:spChg chg="add mod">
          <ac:chgData name="Ed Yau" userId="5ce5b8a0-9383-467c-b80e-543690a49f00" providerId="ADAL" clId="{38DC4349-35EB-41BC-9FB5-9EDE6F60C4B3}" dt="2024-03-22T14:44:18.028" v="28931" actId="1076"/>
          <ac:spMkLst>
            <pc:docMk/>
            <pc:sldMk cId="1785947511" sldId="2147479344"/>
            <ac:spMk id="38" creationId="{F124C3E6-3EE1-128F-17B2-412349B46125}"/>
          </ac:spMkLst>
        </pc:spChg>
        <pc:spChg chg="add mod">
          <ac:chgData name="Ed Yau" userId="5ce5b8a0-9383-467c-b80e-543690a49f00" providerId="ADAL" clId="{38DC4349-35EB-41BC-9FB5-9EDE6F60C4B3}" dt="2024-03-22T14:44:18.028" v="28931" actId="1076"/>
          <ac:spMkLst>
            <pc:docMk/>
            <pc:sldMk cId="1785947511" sldId="2147479344"/>
            <ac:spMk id="39" creationId="{44C58442-42A2-78AF-2EF5-39AECC778A0E}"/>
          </ac:spMkLst>
        </pc:spChg>
        <pc:spChg chg="add mod">
          <ac:chgData name="Ed Yau" userId="5ce5b8a0-9383-467c-b80e-543690a49f00" providerId="ADAL" clId="{38DC4349-35EB-41BC-9FB5-9EDE6F60C4B3}" dt="2024-03-22T14:44:18.028" v="28931" actId="1076"/>
          <ac:spMkLst>
            <pc:docMk/>
            <pc:sldMk cId="1785947511" sldId="2147479344"/>
            <ac:spMk id="40" creationId="{7B5D37CC-30FC-B9F7-D184-4FB44671A0AA}"/>
          </ac:spMkLst>
        </pc:spChg>
        <pc:spChg chg="add mod">
          <ac:chgData name="Ed Yau" userId="5ce5b8a0-9383-467c-b80e-543690a49f00" providerId="ADAL" clId="{38DC4349-35EB-41BC-9FB5-9EDE6F60C4B3}" dt="2024-03-22T14:44:18.028" v="28931" actId="1076"/>
          <ac:spMkLst>
            <pc:docMk/>
            <pc:sldMk cId="1785947511" sldId="2147479344"/>
            <ac:spMk id="41" creationId="{4A482FE9-57B5-BE48-939E-8F09F4D8EFE8}"/>
          </ac:spMkLst>
        </pc:spChg>
        <pc:spChg chg="add mod">
          <ac:chgData name="Ed Yau" userId="5ce5b8a0-9383-467c-b80e-543690a49f00" providerId="ADAL" clId="{38DC4349-35EB-41BC-9FB5-9EDE6F60C4B3}" dt="2024-03-22T14:44:22.738" v="28933" actId="1076"/>
          <ac:spMkLst>
            <pc:docMk/>
            <pc:sldMk cId="1785947511" sldId="2147479344"/>
            <ac:spMk id="42" creationId="{5AE35599-3CE3-15EF-D382-38416CDC7AD0}"/>
          </ac:spMkLst>
        </pc:spChg>
        <pc:spChg chg="add mod">
          <ac:chgData name="Ed Yau" userId="5ce5b8a0-9383-467c-b80e-543690a49f00" providerId="ADAL" clId="{38DC4349-35EB-41BC-9FB5-9EDE6F60C4B3}" dt="2024-03-22T14:44:22.738" v="28933" actId="1076"/>
          <ac:spMkLst>
            <pc:docMk/>
            <pc:sldMk cId="1785947511" sldId="2147479344"/>
            <ac:spMk id="43" creationId="{CD1173EE-E204-A473-3764-4F2868CEDD9E}"/>
          </ac:spMkLst>
        </pc:spChg>
        <pc:spChg chg="add mod">
          <ac:chgData name="Ed Yau" userId="5ce5b8a0-9383-467c-b80e-543690a49f00" providerId="ADAL" clId="{38DC4349-35EB-41BC-9FB5-9EDE6F60C4B3}" dt="2024-03-22T14:44:22.738" v="28933" actId="1076"/>
          <ac:spMkLst>
            <pc:docMk/>
            <pc:sldMk cId="1785947511" sldId="2147479344"/>
            <ac:spMk id="44" creationId="{21CDF71E-6FBA-FED7-31CE-BFA66BE50701}"/>
          </ac:spMkLst>
        </pc:spChg>
        <pc:spChg chg="add mod">
          <ac:chgData name="Ed Yau" userId="5ce5b8a0-9383-467c-b80e-543690a49f00" providerId="ADAL" clId="{38DC4349-35EB-41BC-9FB5-9EDE6F60C4B3}" dt="2024-03-22T14:44:22.738" v="28933" actId="1076"/>
          <ac:spMkLst>
            <pc:docMk/>
            <pc:sldMk cId="1785947511" sldId="2147479344"/>
            <ac:spMk id="45" creationId="{89C294A8-2658-534C-5FFD-294D347C65ED}"/>
          </ac:spMkLst>
        </pc:spChg>
        <pc:spChg chg="add mod">
          <ac:chgData name="Ed Yau" userId="5ce5b8a0-9383-467c-b80e-543690a49f00" providerId="ADAL" clId="{38DC4349-35EB-41BC-9FB5-9EDE6F60C4B3}" dt="2024-03-22T14:44:22.738" v="28933" actId="1076"/>
          <ac:spMkLst>
            <pc:docMk/>
            <pc:sldMk cId="1785947511" sldId="2147479344"/>
            <ac:spMk id="46" creationId="{6DE3475C-067F-8A60-536F-F795A714F7C3}"/>
          </ac:spMkLst>
        </pc:spChg>
        <pc:spChg chg="add mod">
          <ac:chgData name="Ed Yau" userId="5ce5b8a0-9383-467c-b80e-543690a49f00" providerId="ADAL" clId="{38DC4349-35EB-41BC-9FB5-9EDE6F60C4B3}" dt="2024-03-22T14:47:29.235" v="29029" actId="1076"/>
          <ac:spMkLst>
            <pc:docMk/>
            <pc:sldMk cId="1785947511" sldId="2147479344"/>
            <ac:spMk id="47" creationId="{E1C650B5-E421-E2BC-526E-1E73AA3BF215}"/>
          </ac:spMkLst>
        </pc:spChg>
        <pc:spChg chg="add mod">
          <ac:chgData name="Ed Yau" userId="5ce5b8a0-9383-467c-b80e-543690a49f00" providerId="ADAL" clId="{38DC4349-35EB-41BC-9FB5-9EDE6F60C4B3}" dt="2024-03-22T14:47:29.235" v="29029" actId="1076"/>
          <ac:spMkLst>
            <pc:docMk/>
            <pc:sldMk cId="1785947511" sldId="2147479344"/>
            <ac:spMk id="48" creationId="{E4FC5D3D-B642-982E-0977-A8B8C79BA689}"/>
          </ac:spMkLst>
        </pc:spChg>
        <pc:spChg chg="add mod">
          <ac:chgData name="Ed Yau" userId="5ce5b8a0-9383-467c-b80e-543690a49f00" providerId="ADAL" clId="{38DC4349-35EB-41BC-9FB5-9EDE6F60C4B3}" dt="2024-03-22T14:47:29.235" v="29029" actId="1076"/>
          <ac:spMkLst>
            <pc:docMk/>
            <pc:sldMk cId="1785947511" sldId="2147479344"/>
            <ac:spMk id="49" creationId="{20DB99AE-8932-FB61-C75F-3DAF4B18A20E}"/>
          </ac:spMkLst>
        </pc:spChg>
        <pc:spChg chg="add del mod">
          <ac:chgData name="Ed Yau" userId="5ce5b8a0-9383-467c-b80e-543690a49f00" providerId="ADAL" clId="{38DC4349-35EB-41BC-9FB5-9EDE6F60C4B3}" dt="2024-03-22T14:44:32.364" v="28936" actId="478"/>
          <ac:spMkLst>
            <pc:docMk/>
            <pc:sldMk cId="1785947511" sldId="2147479344"/>
            <ac:spMk id="50" creationId="{52148DA5-2119-A37F-1D5B-9AE2ABE7CC11}"/>
          </ac:spMkLst>
        </pc:spChg>
        <pc:spChg chg="add del mod">
          <ac:chgData name="Ed Yau" userId="5ce5b8a0-9383-467c-b80e-543690a49f00" providerId="ADAL" clId="{38DC4349-35EB-41BC-9FB5-9EDE6F60C4B3}" dt="2024-03-22T14:44:33.249" v="28937" actId="478"/>
          <ac:spMkLst>
            <pc:docMk/>
            <pc:sldMk cId="1785947511" sldId="2147479344"/>
            <ac:spMk id="51" creationId="{28CD9B3B-A094-AC42-02B6-27BBBFBA2AB1}"/>
          </ac:spMkLst>
        </pc:spChg>
        <pc:spChg chg="add mod">
          <ac:chgData name="Ed Yau" userId="5ce5b8a0-9383-467c-b80e-543690a49f00" providerId="ADAL" clId="{38DC4349-35EB-41BC-9FB5-9EDE6F60C4B3}" dt="2024-03-22T14:47:31.590" v="29030" actId="1076"/>
          <ac:spMkLst>
            <pc:docMk/>
            <pc:sldMk cId="1785947511" sldId="2147479344"/>
            <ac:spMk id="52" creationId="{FA8A66F3-482A-6DCB-E068-42D244538258}"/>
          </ac:spMkLst>
        </pc:spChg>
        <pc:spChg chg="add mod">
          <ac:chgData name="Ed Yau" userId="5ce5b8a0-9383-467c-b80e-543690a49f00" providerId="ADAL" clId="{38DC4349-35EB-41BC-9FB5-9EDE6F60C4B3}" dt="2024-03-22T14:44:48.045" v="28941"/>
          <ac:spMkLst>
            <pc:docMk/>
            <pc:sldMk cId="1785947511" sldId="2147479344"/>
            <ac:spMk id="54" creationId="{EACAEBBE-A3FD-EE58-2712-B84E025F0808}"/>
          </ac:spMkLst>
        </pc:spChg>
        <pc:spChg chg="add mod">
          <ac:chgData name="Ed Yau" userId="5ce5b8a0-9383-467c-b80e-543690a49f00" providerId="ADAL" clId="{38DC4349-35EB-41BC-9FB5-9EDE6F60C4B3}" dt="2024-03-22T14:44:48.045" v="28941"/>
          <ac:spMkLst>
            <pc:docMk/>
            <pc:sldMk cId="1785947511" sldId="2147479344"/>
            <ac:spMk id="55" creationId="{95D3D821-F1A2-DC22-C64C-A6714F157A26}"/>
          </ac:spMkLst>
        </pc:spChg>
        <pc:spChg chg="add mod">
          <ac:chgData name="Ed Yau" userId="5ce5b8a0-9383-467c-b80e-543690a49f00" providerId="ADAL" clId="{38DC4349-35EB-41BC-9FB5-9EDE6F60C4B3}" dt="2024-03-22T14:44:48.045" v="28941"/>
          <ac:spMkLst>
            <pc:docMk/>
            <pc:sldMk cId="1785947511" sldId="2147479344"/>
            <ac:spMk id="56" creationId="{C2121134-E645-7CCA-AC26-29DE58F640B1}"/>
          </ac:spMkLst>
        </pc:spChg>
        <pc:spChg chg="add mod">
          <ac:chgData name="Ed Yau" userId="5ce5b8a0-9383-467c-b80e-543690a49f00" providerId="ADAL" clId="{38DC4349-35EB-41BC-9FB5-9EDE6F60C4B3}" dt="2024-03-22T14:44:48.045" v="28941"/>
          <ac:spMkLst>
            <pc:docMk/>
            <pc:sldMk cId="1785947511" sldId="2147479344"/>
            <ac:spMk id="57" creationId="{D6EB4116-7E90-F187-A4A5-F450FF0B4F37}"/>
          </ac:spMkLst>
        </pc:spChg>
        <pc:spChg chg="add mod">
          <ac:chgData name="Ed Yau" userId="5ce5b8a0-9383-467c-b80e-543690a49f00" providerId="ADAL" clId="{38DC4349-35EB-41BC-9FB5-9EDE6F60C4B3}" dt="2024-03-22T14:44:48.045" v="28941"/>
          <ac:spMkLst>
            <pc:docMk/>
            <pc:sldMk cId="1785947511" sldId="2147479344"/>
            <ac:spMk id="58" creationId="{7F802F7F-39E8-274F-3742-92BEFD2B2FAA}"/>
          </ac:spMkLst>
        </pc:spChg>
        <pc:spChg chg="add mod">
          <ac:chgData name="Ed Yau" userId="5ce5b8a0-9383-467c-b80e-543690a49f00" providerId="ADAL" clId="{38DC4349-35EB-41BC-9FB5-9EDE6F60C4B3}" dt="2024-03-22T14:47:22.919" v="29027" actId="1076"/>
          <ac:spMkLst>
            <pc:docMk/>
            <pc:sldMk cId="1785947511" sldId="2147479344"/>
            <ac:spMk id="59" creationId="{49843648-BE86-F3EB-A7F3-CDD74C03BC8A}"/>
          </ac:spMkLst>
        </pc:spChg>
        <pc:spChg chg="add del mod">
          <ac:chgData name="Ed Yau" userId="5ce5b8a0-9383-467c-b80e-543690a49f00" providerId="ADAL" clId="{38DC4349-35EB-41BC-9FB5-9EDE6F60C4B3}" dt="2024-03-22T14:46:37.834" v="29003" actId="478"/>
          <ac:spMkLst>
            <pc:docMk/>
            <pc:sldMk cId="1785947511" sldId="2147479344"/>
            <ac:spMk id="60" creationId="{40C355DD-E08C-B0CC-D974-C011DED46C6D}"/>
          </ac:spMkLst>
        </pc:spChg>
        <pc:spChg chg="add del mod">
          <ac:chgData name="Ed Yau" userId="5ce5b8a0-9383-467c-b80e-543690a49f00" providerId="ADAL" clId="{38DC4349-35EB-41BC-9FB5-9EDE6F60C4B3}" dt="2024-03-22T14:46:36.446" v="29002" actId="478"/>
          <ac:spMkLst>
            <pc:docMk/>
            <pc:sldMk cId="1785947511" sldId="2147479344"/>
            <ac:spMk id="61" creationId="{E795236E-201B-DD40-5F82-8E7B1830DCFF}"/>
          </ac:spMkLst>
        </pc:spChg>
        <pc:spChg chg="add del mod">
          <ac:chgData name="Ed Yau" userId="5ce5b8a0-9383-467c-b80e-543690a49f00" providerId="ADAL" clId="{38DC4349-35EB-41BC-9FB5-9EDE6F60C4B3}" dt="2024-03-22T14:46:35.711" v="29001" actId="478"/>
          <ac:spMkLst>
            <pc:docMk/>
            <pc:sldMk cId="1785947511" sldId="2147479344"/>
            <ac:spMk id="62" creationId="{B20BAAF0-A48D-B39C-B9F5-E4B5DAD7D006}"/>
          </ac:spMkLst>
        </pc:spChg>
        <pc:spChg chg="add del mod">
          <ac:chgData name="Ed Yau" userId="5ce5b8a0-9383-467c-b80e-543690a49f00" providerId="ADAL" clId="{38DC4349-35EB-41BC-9FB5-9EDE6F60C4B3}" dt="2024-03-22T14:46:34.777" v="29000" actId="478"/>
          <ac:spMkLst>
            <pc:docMk/>
            <pc:sldMk cId="1785947511" sldId="2147479344"/>
            <ac:spMk id="63" creationId="{FFE6901C-7E05-9798-9B94-C4A6C6D3145C}"/>
          </ac:spMkLst>
        </pc:spChg>
        <pc:spChg chg="add mod">
          <ac:chgData name="Ed Yau" userId="5ce5b8a0-9383-467c-b80e-543690a49f00" providerId="ADAL" clId="{38DC4349-35EB-41BC-9FB5-9EDE6F60C4B3}" dt="2024-03-22T14:47:02.627" v="29022" actId="1035"/>
          <ac:spMkLst>
            <pc:docMk/>
            <pc:sldMk cId="1785947511" sldId="2147479344"/>
            <ac:spMk id="8192" creationId="{18B820B5-7659-85E9-80DE-2C96C04BCAFF}"/>
          </ac:spMkLst>
        </pc:spChg>
        <pc:spChg chg="add mod">
          <ac:chgData name="Ed Yau" userId="5ce5b8a0-9383-467c-b80e-543690a49f00" providerId="ADAL" clId="{38DC4349-35EB-41BC-9FB5-9EDE6F60C4B3}" dt="2024-03-22T14:47:02.627" v="29022" actId="1035"/>
          <ac:spMkLst>
            <pc:docMk/>
            <pc:sldMk cId="1785947511" sldId="2147479344"/>
            <ac:spMk id="8193" creationId="{3DBAD1DE-53C5-1AA5-C6E3-8BDB7E8B68CD}"/>
          </ac:spMkLst>
        </pc:spChg>
        <pc:spChg chg="add mod">
          <ac:chgData name="Ed Yau" userId="5ce5b8a0-9383-467c-b80e-543690a49f00" providerId="ADAL" clId="{38DC4349-35EB-41BC-9FB5-9EDE6F60C4B3}" dt="2024-03-22T14:47:02.627" v="29022" actId="1035"/>
          <ac:spMkLst>
            <pc:docMk/>
            <pc:sldMk cId="1785947511" sldId="2147479344"/>
            <ac:spMk id="8195" creationId="{244FEE16-7FC9-A3CE-127A-E3628CCFD5C2}"/>
          </ac:spMkLst>
        </pc:spChg>
        <pc:spChg chg="add mod">
          <ac:chgData name="Ed Yau" userId="5ce5b8a0-9383-467c-b80e-543690a49f00" providerId="ADAL" clId="{38DC4349-35EB-41BC-9FB5-9EDE6F60C4B3}" dt="2024-03-22T14:45:36.623" v="28984" actId="1038"/>
          <ac:spMkLst>
            <pc:docMk/>
            <pc:sldMk cId="1785947511" sldId="2147479344"/>
            <ac:spMk id="8196" creationId="{9E02B49E-C8A6-BEDD-EEC6-F4BF4C1F1FBC}"/>
          </ac:spMkLst>
        </pc:spChg>
        <pc:spChg chg="add mod">
          <ac:chgData name="Ed Yau" userId="5ce5b8a0-9383-467c-b80e-543690a49f00" providerId="ADAL" clId="{38DC4349-35EB-41BC-9FB5-9EDE6F60C4B3}" dt="2024-03-22T14:45:36.623" v="28984" actId="1038"/>
          <ac:spMkLst>
            <pc:docMk/>
            <pc:sldMk cId="1785947511" sldId="2147479344"/>
            <ac:spMk id="8197" creationId="{79DDF44C-B68B-736E-3105-22DCF50FCDCF}"/>
          </ac:spMkLst>
        </pc:spChg>
        <pc:spChg chg="add mod">
          <ac:chgData name="Ed Yau" userId="5ce5b8a0-9383-467c-b80e-543690a49f00" providerId="ADAL" clId="{38DC4349-35EB-41BC-9FB5-9EDE6F60C4B3}" dt="2024-03-22T14:45:36.623" v="28984" actId="1038"/>
          <ac:spMkLst>
            <pc:docMk/>
            <pc:sldMk cId="1785947511" sldId="2147479344"/>
            <ac:spMk id="8198" creationId="{68F6E97D-0CAE-C74D-F344-B9CB506BDC0F}"/>
          </ac:spMkLst>
        </pc:spChg>
        <pc:spChg chg="add mod">
          <ac:chgData name="Ed Yau" userId="5ce5b8a0-9383-467c-b80e-543690a49f00" providerId="ADAL" clId="{38DC4349-35EB-41BC-9FB5-9EDE6F60C4B3}" dt="2024-03-22T14:45:36.623" v="28984" actId="1038"/>
          <ac:spMkLst>
            <pc:docMk/>
            <pc:sldMk cId="1785947511" sldId="2147479344"/>
            <ac:spMk id="8199" creationId="{73EA91E2-6848-D0CE-9364-E0F03D7AE0F5}"/>
          </ac:spMkLst>
        </pc:spChg>
        <pc:spChg chg="add mod">
          <ac:chgData name="Ed Yau" userId="5ce5b8a0-9383-467c-b80e-543690a49f00" providerId="ADAL" clId="{38DC4349-35EB-41BC-9FB5-9EDE6F60C4B3}" dt="2024-03-22T14:45:36.623" v="28984" actId="1038"/>
          <ac:spMkLst>
            <pc:docMk/>
            <pc:sldMk cId="1785947511" sldId="2147479344"/>
            <ac:spMk id="8200" creationId="{BF2B0E8F-E23D-22CF-A2EA-98B0085DDF1E}"/>
          </ac:spMkLst>
        </pc:spChg>
        <pc:spChg chg="add mod">
          <ac:chgData name="Ed Yau" userId="5ce5b8a0-9383-467c-b80e-543690a49f00" providerId="ADAL" clId="{38DC4349-35EB-41BC-9FB5-9EDE6F60C4B3}" dt="2024-03-22T14:45:43.214" v="28986" actId="1076"/>
          <ac:spMkLst>
            <pc:docMk/>
            <pc:sldMk cId="1785947511" sldId="2147479344"/>
            <ac:spMk id="8201" creationId="{B789CF72-A60D-FC6E-4E6C-B860E5D848F4}"/>
          </ac:spMkLst>
        </pc:spChg>
        <pc:spChg chg="add mod">
          <ac:chgData name="Ed Yau" userId="5ce5b8a0-9383-467c-b80e-543690a49f00" providerId="ADAL" clId="{38DC4349-35EB-41BC-9FB5-9EDE6F60C4B3}" dt="2024-03-22T14:45:43.214" v="28986" actId="1076"/>
          <ac:spMkLst>
            <pc:docMk/>
            <pc:sldMk cId="1785947511" sldId="2147479344"/>
            <ac:spMk id="8202" creationId="{BB8C71F8-52A1-0005-1D67-65860BFFA1B2}"/>
          </ac:spMkLst>
        </pc:spChg>
        <pc:spChg chg="add mod">
          <ac:chgData name="Ed Yau" userId="5ce5b8a0-9383-467c-b80e-543690a49f00" providerId="ADAL" clId="{38DC4349-35EB-41BC-9FB5-9EDE6F60C4B3}" dt="2024-03-22T14:45:43.214" v="28986" actId="1076"/>
          <ac:spMkLst>
            <pc:docMk/>
            <pc:sldMk cId="1785947511" sldId="2147479344"/>
            <ac:spMk id="8203" creationId="{3FC41AAF-A846-B022-2308-A4307AAC57C8}"/>
          </ac:spMkLst>
        </pc:spChg>
        <pc:spChg chg="add mod">
          <ac:chgData name="Ed Yau" userId="5ce5b8a0-9383-467c-b80e-543690a49f00" providerId="ADAL" clId="{38DC4349-35EB-41BC-9FB5-9EDE6F60C4B3}" dt="2024-03-22T14:45:43.214" v="28986" actId="1076"/>
          <ac:spMkLst>
            <pc:docMk/>
            <pc:sldMk cId="1785947511" sldId="2147479344"/>
            <ac:spMk id="8204" creationId="{F176B46F-6F5E-3EA8-DA4A-70D108961954}"/>
          </ac:spMkLst>
        </pc:spChg>
        <pc:spChg chg="add mod">
          <ac:chgData name="Ed Yau" userId="5ce5b8a0-9383-467c-b80e-543690a49f00" providerId="ADAL" clId="{38DC4349-35EB-41BC-9FB5-9EDE6F60C4B3}" dt="2024-03-22T14:45:43.214" v="28986" actId="1076"/>
          <ac:spMkLst>
            <pc:docMk/>
            <pc:sldMk cId="1785947511" sldId="2147479344"/>
            <ac:spMk id="8205" creationId="{97C07B6D-9187-E41A-C645-920230DB5085}"/>
          </ac:spMkLst>
        </pc:spChg>
        <pc:spChg chg="add mod">
          <ac:chgData name="Ed Yau" userId="5ce5b8a0-9383-467c-b80e-543690a49f00" providerId="ADAL" clId="{38DC4349-35EB-41BC-9FB5-9EDE6F60C4B3}" dt="2024-03-22T14:45:47.964" v="28988" actId="1076"/>
          <ac:spMkLst>
            <pc:docMk/>
            <pc:sldMk cId="1785947511" sldId="2147479344"/>
            <ac:spMk id="8206" creationId="{2C9F9F8F-03F4-9BBC-3C1D-30FAC3F3F4AC}"/>
          </ac:spMkLst>
        </pc:spChg>
        <pc:spChg chg="add mod">
          <ac:chgData name="Ed Yau" userId="5ce5b8a0-9383-467c-b80e-543690a49f00" providerId="ADAL" clId="{38DC4349-35EB-41BC-9FB5-9EDE6F60C4B3}" dt="2024-03-22T14:45:47.964" v="28988" actId="1076"/>
          <ac:spMkLst>
            <pc:docMk/>
            <pc:sldMk cId="1785947511" sldId="2147479344"/>
            <ac:spMk id="8207" creationId="{BCAA815F-4E72-7405-62EE-AD13C684A1BE}"/>
          </ac:spMkLst>
        </pc:spChg>
        <pc:spChg chg="add mod">
          <ac:chgData name="Ed Yau" userId="5ce5b8a0-9383-467c-b80e-543690a49f00" providerId="ADAL" clId="{38DC4349-35EB-41BC-9FB5-9EDE6F60C4B3}" dt="2024-03-22T14:45:47.964" v="28988" actId="1076"/>
          <ac:spMkLst>
            <pc:docMk/>
            <pc:sldMk cId="1785947511" sldId="2147479344"/>
            <ac:spMk id="8208" creationId="{357A8123-3766-3A46-F1C8-97176AF735B9}"/>
          </ac:spMkLst>
        </pc:spChg>
        <pc:spChg chg="add mod">
          <ac:chgData name="Ed Yau" userId="5ce5b8a0-9383-467c-b80e-543690a49f00" providerId="ADAL" clId="{38DC4349-35EB-41BC-9FB5-9EDE6F60C4B3}" dt="2024-03-22T14:45:47.964" v="28988" actId="1076"/>
          <ac:spMkLst>
            <pc:docMk/>
            <pc:sldMk cId="1785947511" sldId="2147479344"/>
            <ac:spMk id="8209" creationId="{7C649A72-9D32-4B70-5180-9668F4BEB958}"/>
          </ac:spMkLst>
        </pc:spChg>
        <pc:spChg chg="add mod">
          <ac:chgData name="Ed Yau" userId="5ce5b8a0-9383-467c-b80e-543690a49f00" providerId="ADAL" clId="{38DC4349-35EB-41BC-9FB5-9EDE6F60C4B3}" dt="2024-03-22T14:45:47.964" v="28988" actId="1076"/>
          <ac:spMkLst>
            <pc:docMk/>
            <pc:sldMk cId="1785947511" sldId="2147479344"/>
            <ac:spMk id="8210" creationId="{DAB1C520-87CE-8DAA-0C5F-C323966E8D9C}"/>
          </ac:spMkLst>
        </pc:spChg>
        <pc:spChg chg="add mod">
          <ac:chgData name="Ed Yau" userId="5ce5b8a0-9383-467c-b80e-543690a49f00" providerId="ADAL" clId="{38DC4349-35EB-41BC-9FB5-9EDE6F60C4B3}" dt="2024-03-22T14:45:53.301" v="28990" actId="1076"/>
          <ac:spMkLst>
            <pc:docMk/>
            <pc:sldMk cId="1785947511" sldId="2147479344"/>
            <ac:spMk id="8211" creationId="{E8992D05-E43E-6DCE-0867-485416D2D274}"/>
          </ac:spMkLst>
        </pc:spChg>
        <pc:spChg chg="add mod">
          <ac:chgData name="Ed Yau" userId="5ce5b8a0-9383-467c-b80e-543690a49f00" providerId="ADAL" clId="{38DC4349-35EB-41BC-9FB5-9EDE6F60C4B3}" dt="2024-03-22T14:45:53.301" v="28990" actId="1076"/>
          <ac:spMkLst>
            <pc:docMk/>
            <pc:sldMk cId="1785947511" sldId="2147479344"/>
            <ac:spMk id="8212" creationId="{2B46EB0D-1BC0-8270-57FB-E50B3852B24F}"/>
          </ac:spMkLst>
        </pc:spChg>
        <pc:spChg chg="add mod">
          <ac:chgData name="Ed Yau" userId="5ce5b8a0-9383-467c-b80e-543690a49f00" providerId="ADAL" clId="{38DC4349-35EB-41BC-9FB5-9EDE6F60C4B3}" dt="2024-03-22T14:45:53.301" v="28990" actId="1076"/>
          <ac:spMkLst>
            <pc:docMk/>
            <pc:sldMk cId="1785947511" sldId="2147479344"/>
            <ac:spMk id="8213" creationId="{C5F39EE0-7CE6-DE86-7157-F735A9C88FFD}"/>
          </ac:spMkLst>
        </pc:spChg>
        <pc:spChg chg="add mod">
          <ac:chgData name="Ed Yau" userId="5ce5b8a0-9383-467c-b80e-543690a49f00" providerId="ADAL" clId="{38DC4349-35EB-41BC-9FB5-9EDE6F60C4B3}" dt="2024-03-22T14:45:53.301" v="28990" actId="1076"/>
          <ac:spMkLst>
            <pc:docMk/>
            <pc:sldMk cId="1785947511" sldId="2147479344"/>
            <ac:spMk id="8214" creationId="{C62FE024-C716-7144-9946-93B915CE038F}"/>
          </ac:spMkLst>
        </pc:spChg>
        <pc:spChg chg="add del mod">
          <ac:chgData name="Ed Yau" userId="5ce5b8a0-9383-467c-b80e-543690a49f00" providerId="ADAL" clId="{38DC4349-35EB-41BC-9FB5-9EDE6F60C4B3}" dt="2024-03-22T14:45:55.498" v="28991" actId="478"/>
          <ac:spMkLst>
            <pc:docMk/>
            <pc:sldMk cId="1785947511" sldId="2147479344"/>
            <ac:spMk id="8215" creationId="{E0D5A392-8473-6D5E-C1F3-D4D767E7ED14}"/>
          </ac:spMkLst>
        </pc:spChg>
        <pc:spChg chg="add mod">
          <ac:chgData name="Ed Yau" userId="5ce5b8a0-9383-467c-b80e-543690a49f00" providerId="ADAL" clId="{38DC4349-35EB-41BC-9FB5-9EDE6F60C4B3}" dt="2024-03-22T14:46:03.750" v="28993" actId="1076"/>
          <ac:spMkLst>
            <pc:docMk/>
            <pc:sldMk cId="1785947511" sldId="2147479344"/>
            <ac:spMk id="8216" creationId="{B4D47FA8-C920-B1F0-5601-4757613DF8D4}"/>
          </ac:spMkLst>
        </pc:spChg>
        <pc:spChg chg="add mod">
          <ac:chgData name="Ed Yau" userId="5ce5b8a0-9383-467c-b80e-543690a49f00" providerId="ADAL" clId="{38DC4349-35EB-41BC-9FB5-9EDE6F60C4B3}" dt="2024-03-22T14:46:03.750" v="28993" actId="1076"/>
          <ac:spMkLst>
            <pc:docMk/>
            <pc:sldMk cId="1785947511" sldId="2147479344"/>
            <ac:spMk id="8217" creationId="{53AA72EE-250F-DA01-D5FE-B76B33465C3C}"/>
          </ac:spMkLst>
        </pc:spChg>
        <pc:spChg chg="add mod">
          <ac:chgData name="Ed Yau" userId="5ce5b8a0-9383-467c-b80e-543690a49f00" providerId="ADAL" clId="{38DC4349-35EB-41BC-9FB5-9EDE6F60C4B3}" dt="2024-03-22T14:46:03.750" v="28993" actId="1076"/>
          <ac:spMkLst>
            <pc:docMk/>
            <pc:sldMk cId="1785947511" sldId="2147479344"/>
            <ac:spMk id="8218" creationId="{98A5DBD5-E624-2357-2D09-A76F5A3437D3}"/>
          </ac:spMkLst>
        </pc:spChg>
        <pc:spChg chg="add mod">
          <ac:chgData name="Ed Yau" userId="5ce5b8a0-9383-467c-b80e-543690a49f00" providerId="ADAL" clId="{38DC4349-35EB-41BC-9FB5-9EDE6F60C4B3}" dt="2024-03-22T14:46:03.750" v="28993" actId="1076"/>
          <ac:spMkLst>
            <pc:docMk/>
            <pc:sldMk cId="1785947511" sldId="2147479344"/>
            <ac:spMk id="8219" creationId="{90CC4CC8-4660-A90D-85F1-B8461276FFE8}"/>
          </ac:spMkLst>
        </pc:spChg>
        <pc:spChg chg="add mod">
          <ac:chgData name="Ed Yau" userId="5ce5b8a0-9383-467c-b80e-543690a49f00" providerId="ADAL" clId="{38DC4349-35EB-41BC-9FB5-9EDE6F60C4B3}" dt="2024-03-22T14:46:14.864" v="28995" actId="1076"/>
          <ac:spMkLst>
            <pc:docMk/>
            <pc:sldMk cId="1785947511" sldId="2147479344"/>
            <ac:spMk id="8220" creationId="{57E77710-DE36-A753-737E-9C70A36DB570}"/>
          </ac:spMkLst>
        </pc:spChg>
        <pc:spChg chg="add mod">
          <ac:chgData name="Ed Yau" userId="5ce5b8a0-9383-467c-b80e-543690a49f00" providerId="ADAL" clId="{38DC4349-35EB-41BC-9FB5-9EDE6F60C4B3}" dt="2024-03-22T14:46:14.864" v="28995" actId="1076"/>
          <ac:spMkLst>
            <pc:docMk/>
            <pc:sldMk cId="1785947511" sldId="2147479344"/>
            <ac:spMk id="8221" creationId="{E0C266D8-D06F-BF57-C112-3019348DC0DB}"/>
          </ac:spMkLst>
        </pc:spChg>
        <pc:spChg chg="add mod">
          <ac:chgData name="Ed Yau" userId="5ce5b8a0-9383-467c-b80e-543690a49f00" providerId="ADAL" clId="{38DC4349-35EB-41BC-9FB5-9EDE6F60C4B3}" dt="2024-03-22T14:46:14.864" v="28995" actId="1076"/>
          <ac:spMkLst>
            <pc:docMk/>
            <pc:sldMk cId="1785947511" sldId="2147479344"/>
            <ac:spMk id="8222" creationId="{09E9AFEC-7484-9216-D6F4-A4D2D34F7B9F}"/>
          </ac:spMkLst>
        </pc:spChg>
        <pc:spChg chg="add mod">
          <ac:chgData name="Ed Yau" userId="5ce5b8a0-9383-467c-b80e-543690a49f00" providerId="ADAL" clId="{38DC4349-35EB-41BC-9FB5-9EDE6F60C4B3}" dt="2024-03-22T14:46:14.864" v="28995" actId="1076"/>
          <ac:spMkLst>
            <pc:docMk/>
            <pc:sldMk cId="1785947511" sldId="2147479344"/>
            <ac:spMk id="8223" creationId="{1FA0C37A-567D-7A00-0E69-C95251B5DB6D}"/>
          </ac:spMkLst>
        </pc:spChg>
        <pc:spChg chg="add mod">
          <ac:chgData name="Ed Yau" userId="5ce5b8a0-9383-467c-b80e-543690a49f00" providerId="ADAL" clId="{38DC4349-35EB-41BC-9FB5-9EDE6F60C4B3}" dt="2024-03-22T14:46:14.864" v="28995" actId="1076"/>
          <ac:spMkLst>
            <pc:docMk/>
            <pc:sldMk cId="1785947511" sldId="2147479344"/>
            <ac:spMk id="8224" creationId="{43E8F130-E321-7632-7D41-42BCBD50FF5B}"/>
          </ac:spMkLst>
        </pc:spChg>
        <pc:spChg chg="add mod">
          <ac:chgData name="Ed Yau" userId="5ce5b8a0-9383-467c-b80e-543690a49f00" providerId="ADAL" clId="{38DC4349-35EB-41BC-9FB5-9EDE6F60C4B3}" dt="2024-03-22T14:46:18.569" v="28997" actId="1076"/>
          <ac:spMkLst>
            <pc:docMk/>
            <pc:sldMk cId="1785947511" sldId="2147479344"/>
            <ac:spMk id="8225" creationId="{26ED10DD-45CB-1606-45EC-2508E753EE15}"/>
          </ac:spMkLst>
        </pc:spChg>
        <pc:spChg chg="add mod">
          <ac:chgData name="Ed Yau" userId="5ce5b8a0-9383-467c-b80e-543690a49f00" providerId="ADAL" clId="{38DC4349-35EB-41BC-9FB5-9EDE6F60C4B3}" dt="2024-03-22T14:46:18.569" v="28997" actId="1076"/>
          <ac:spMkLst>
            <pc:docMk/>
            <pc:sldMk cId="1785947511" sldId="2147479344"/>
            <ac:spMk id="8226" creationId="{C0AD35EF-88C6-3222-BC6D-6CBE460604D8}"/>
          </ac:spMkLst>
        </pc:spChg>
        <pc:spChg chg="add mod">
          <ac:chgData name="Ed Yau" userId="5ce5b8a0-9383-467c-b80e-543690a49f00" providerId="ADAL" clId="{38DC4349-35EB-41BC-9FB5-9EDE6F60C4B3}" dt="2024-03-22T14:46:18.569" v="28997" actId="1076"/>
          <ac:spMkLst>
            <pc:docMk/>
            <pc:sldMk cId="1785947511" sldId="2147479344"/>
            <ac:spMk id="8227" creationId="{063CA76E-3E88-B723-641B-41174DB24B26}"/>
          </ac:spMkLst>
        </pc:spChg>
        <pc:spChg chg="add mod">
          <ac:chgData name="Ed Yau" userId="5ce5b8a0-9383-467c-b80e-543690a49f00" providerId="ADAL" clId="{38DC4349-35EB-41BC-9FB5-9EDE6F60C4B3}" dt="2024-03-22T14:46:18.569" v="28997" actId="1076"/>
          <ac:spMkLst>
            <pc:docMk/>
            <pc:sldMk cId="1785947511" sldId="2147479344"/>
            <ac:spMk id="8228" creationId="{CDAD4706-75C6-192C-6DE6-396C335F40D6}"/>
          </ac:spMkLst>
        </pc:spChg>
        <pc:spChg chg="add mod">
          <ac:chgData name="Ed Yau" userId="5ce5b8a0-9383-467c-b80e-543690a49f00" providerId="ADAL" clId="{38DC4349-35EB-41BC-9FB5-9EDE6F60C4B3}" dt="2024-03-22T14:46:18.569" v="28997" actId="1076"/>
          <ac:spMkLst>
            <pc:docMk/>
            <pc:sldMk cId="1785947511" sldId="2147479344"/>
            <ac:spMk id="8229" creationId="{35B78A1E-1E29-A2AC-DB15-0B92E2CE8F57}"/>
          </ac:spMkLst>
        </pc:spChg>
        <pc:spChg chg="add mod">
          <ac:chgData name="Ed Yau" userId="5ce5b8a0-9383-467c-b80e-543690a49f00" providerId="ADAL" clId="{38DC4349-35EB-41BC-9FB5-9EDE6F60C4B3}" dt="2024-03-22T14:46:32.633" v="28999" actId="1076"/>
          <ac:spMkLst>
            <pc:docMk/>
            <pc:sldMk cId="1785947511" sldId="2147479344"/>
            <ac:spMk id="8230" creationId="{578E29ED-57AD-0DE7-635B-5BC396756761}"/>
          </ac:spMkLst>
        </pc:spChg>
        <pc:spChg chg="add mod">
          <ac:chgData name="Ed Yau" userId="5ce5b8a0-9383-467c-b80e-543690a49f00" providerId="ADAL" clId="{38DC4349-35EB-41BC-9FB5-9EDE6F60C4B3}" dt="2024-03-22T14:46:32.633" v="28999" actId="1076"/>
          <ac:spMkLst>
            <pc:docMk/>
            <pc:sldMk cId="1785947511" sldId="2147479344"/>
            <ac:spMk id="8231" creationId="{A86F324E-1908-CB15-0A7F-9496F164325A}"/>
          </ac:spMkLst>
        </pc:spChg>
        <pc:spChg chg="add mod">
          <ac:chgData name="Ed Yau" userId="5ce5b8a0-9383-467c-b80e-543690a49f00" providerId="ADAL" clId="{38DC4349-35EB-41BC-9FB5-9EDE6F60C4B3}" dt="2024-03-22T14:46:32.633" v="28999" actId="1076"/>
          <ac:spMkLst>
            <pc:docMk/>
            <pc:sldMk cId="1785947511" sldId="2147479344"/>
            <ac:spMk id="8232" creationId="{8BE02278-063D-EF46-2D3E-BE5D1923409C}"/>
          </ac:spMkLst>
        </pc:spChg>
        <pc:spChg chg="add mod">
          <ac:chgData name="Ed Yau" userId="5ce5b8a0-9383-467c-b80e-543690a49f00" providerId="ADAL" clId="{38DC4349-35EB-41BC-9FB5-9EDE6F60C4B3}" dt="2024-03-22T14:46:43.957" v="29005" actId="1076"/>
          <ac:spMkLst>
            <pc:docMk/>
            <pc:sldMk cId="1785947511" sldId="2147479344"/>
            <ac:spMk id="8233" creationId="{7732DE13-D23A-1467-2BED-68BBEEED5724}"/>
          </ac:spMkLst>
        </pc:spChg>
        <pc:spChg chg="add mod">
          <ac:chgData name="Ed Yau" userId="5ce5b8a0-9383-467c-b80e-543690a49f00" providerId="ADAL" clId="{38DC4349-35EB-41BC-9FB5-9EDE6F60C4B3}" dt="2024-03-22T14:46:48.240" v="29007" actId="1076"/>
          <ac:spMkLst>
            <pc:docMk/>
            <pc:sldMk cId="1785947511" sldId="2147479344"/>
            <ac:spMk id="8234" creationId="{28F01807-5CEF-319B-6389-633C21FBD2F2}"/>
          </ac:spMkLst>
        </pc:spChg>
        <pc:spChg chg="add mod">
          <ac:chgData name="Ed Yau" userId="5ce5b8a0-9383-467c-b80e-543690a49f00" providerId="ADAL" clId="{38DC4349-35EB-41BC-9FB5-9EDE6F60C4B3}" dt="2024-03-22T14:47:12.543" v="29024" actId="1076"/>
          <ac:spMkLst>
            <pc:docMk/>
            <pc:sldMk cId="1785947511" sldId="2147479344"/>
            <ac:spMk id="8235" creationId="{7A37CBCF-5D56-0779-B726-0788A7ABFF7C}"/>
          </ac:spMkLst>
        </pc:spChg>
        <pc:spChg chg="add mod">
          <ac:chgData name="Ed Yau" userId="5ce5b8a0-9383-467c-b80e-543690a49f00" providerId="ADAL" clId="{38DC4349-35EB-41BC-9FB5-9EDE6F60C4B3}" dt="2024-03-22T14:47:12.543" v="29024" actId="1076"/>
          <ac:spMkLst>
            <pc:docMk/>
            <pc:sldMk cId="1785947511" sldId="2147479344"/>
            <ac:spMk id="8236" creationId="{A90449BC-5068-F96C-7E26-924DADC7EBD4}"/>
          </ac:spMkLst>
        </pc:spChg>
        <pc:spChg chg="add mod">
          <ac:chgData name="Ed Yau" userId="5ce5b8a0-9383-467c-b80e-543690a49f00" providerId="ADAL" clId="{38DC4349-35EB-41BC-9FB5-9EDE6F60C4B3}" dt="2024-03-22T14:47:12.543" v="29024" actId="1076"/>
          <ac:spMkLst>
            <pc:docMk/>
            <pc:sldMk cId="1785947511" sldId="2147479344"/>
            <ac:spMk id="8237" creationId="{1542173B-B8F1-B232-F273-8328D0E0F54F}"/>
          </ac:spMkLst>
        </pc:spChg>
        <pc:spChg chg="add mod">
          <ac:chgData name="Ed Yau" userId="5ce5b8a0-9383-467c-b80e-543690a49f00" providerId="ADAL" clId="{38DC4349-35EB-41BC-9FB5-9EDE6F60C4B3}" dt="2024-03-22T14:47:19.658" v="29026" actId="1076"/>
          <ac:spMkLst>
            <pc:docMk/>
            <pc:sldMk cId="1785947511" sldId="2147479344"/>
            <ac:spMk id="8238" creationId="{1CEF5B54-D2A8-2594-FD50-2531A3EBBF72}"/>
          </ac:spMkLst>
        </pc:spChg>
        <pc:spChg chg="add mod">
          <ac:chgData name="Ed Yau" userId="5ce5b8a0-9383-467c-b80e-543690a49f00" providerId="ADAL" clId="{38DC4349-35EB-41BC-9FB5-9EDE6F60C4B3}" dt="2024-03-22T14:47:19.658" v="29026" actId="1076"/>
          <ac:spMkLst>
            <pc:docMk/>
            <pc:sldMk cId="1785947511" sldId="2147479344"/>
            <ac:spMk id="8239" creationId="{ABF20DD5-7E17-EF49-F63E-88CD16CECC91}"/>
          </ac:spMkLst>
        </pc:spChg>
        <pc:spChg chg="add mod">
          <ac:chgData name="Ed Yau" userId="5ce5b8a0-9383-467c-b80e-543690a49f00" providerId="ADAL" clId="{38DC4349-35EB-41BC-9FB5-9EDE6F60C4B3}" dt="2024-03-22T14:47:19.658" v="29026" actId="1076"/>
          <ac:spMkLst>
            <pc:docMk/>
            <pc:sldMk cId="1785947511" sldId="2147479344"/>
            <ac:spMk id="8240" creationId="{6DB48BC3-10AA-BBDE-4052-7C7667BBDA3F}"/>
          </ac:spMkLst>
        </pc:spChg>
        <pc:spChg chg="add mod">
          <ac:chgData name="Ed Yau" userId="5ce5b8a0-9383-467c-b80e-543690a49f00" providerId="ADAL" clId="{38DC4349-35EB-41BC-9FB5-9EDE6F60C4B3}" dt="2024-03-22T14:47:19.658" v="29026" actId="1076"/>
          <ac:spMkLst>
            <pc:docMk/>
            <pc:sldMk cId="1785947511" sldId="2147479344"/>
            <ac:spMk id="8241" creationId="{86F4864E-B6B4-2F75-982A-CD930FEDFC45}"/>
          </ac:spMkLst>
        </pc:spChg>
        <pc:spChg chg="add mod">
          <ac:chgData name="Ed Yau" userId="5ce5b8a0-9383-467c-b80e-543690a49f00" providerId="ADAL" clId="{38DC4349-35EB-41BC-9FB5-9EDE6F60C4B3}" dt="2024-03-22T14:47:19.658" v="29026" actId="1076"/>
          <ac:spMkLst>
            <pc:docMk/>
            <pc:sldMk cId="1785947511" sldId="2147479344"/>
            <ac:spMk id="8242" creationId="{DAF0F190-64CE-0820-BCCF-C452E2C37889}"/>
          </ac:spMkLst>
        </pc:spChg>
        <pc:spChg chg="add mod">
          <ac:chgData name="Ed Yau" userId="5ce5b8a0-9383-467c-b80e-543690a49f00" providerId="ADAL" clId="{38DC4349-35EB-41BC-9FB5-9EDE6F60C4B3}" dt="2024-03-22T14:47:43.442" v="29032" actId="1076"/>
          <ac:spMkLst>
            <pc:docMk/>
            <pc:sldMk cId="1785947511" sldId="2147479344"/>
            <ac:spMk id="8243" creationId="{94C0DC9B-1DA0-D7F4-88C4-51922E03C1D8}"/>
          </ac:spMkLst>
        </pc:spChg>
        <pc:spChg chg="add mod">
          <ac:chgData name="Ed Yau" userId="5ce5b8a0-9383-467c-b80e-543690a49f00" providerId="ADAL" clId="{38DC4349-35EB-41BC-9FB5-9EDE6F60C4B3}" dt="2024-03-22T14:47:43.442" v="29032" actId="1076"/>
          <ac:spMkLst>
            <pc:docMk/>
            <pc:sldMk cId="1785947511" sldId="2147479344"/>
            <ac:spMk id="8244" creationId="{2AD5CEA3-5455-BA54-D22F-110345770DB8}"/>
          </ac:spMkLst>
        </pc:spChg>
        <pc:spChg chg="add mod">
          <ac:chgData name="Ed Yau" userId="5ce5b8a0-9383-467c-b80e-543690a49f00" providerId="ADAL" clId="{38DC4349-35EB-41BC-9FB5-9EDE6F60C4B3}" dt="2024-03-22T14:47:43.442" v="29032" actId="1076"/>
          <ac:spMkLst>
            <pc:docMk/>
            <pc:sldMk cId="1785947511" sldId="2147479344"/>
            <ac:spMk id="8245" creationId="{5ECB800B-EE44-C036-721F-EE1801786F44}"/>
          </ac:spMkLst>
        </pc:spChg>
        <pc:spChg chg="add mod">
          <ac:chgData name="Ed Yau" userId="5ce5b8a0-9383-467c-b80e-543690a49f00" providerId="ADAL" clId="{38DC4349-35EB-41BC-9FB5-9EDE6F60C4B3}" dt="2024-03-22T14:47:43.442" v="29032" actId="1076"/>
          <ac:spMkLst>
            <pc:docMk/>
            <pc:sldMk cId="1785947511" sldId="2147479344"/>
            <ac:spMk id="8246" creationId="{33108D3B-CB4A-ACCC-38C6-DD40D0675A60}"/>
          </ac:spMkLst>
        </pc:spChg>
        <pc:spChg chg="add mod">
          <ac:chgData name="Ed Yau" userId="5ce5b8a0-9383-467c-b80e-543690a49f00" providerId="ADAL" clId="{38DC4349-35EB-41BC-9FB5-9EDE6F60C4B3}" dt="2024-03-22T14:47:43.442" v="29032" actId="1076"/>
          <ac:spMkLst>
            <pc:docMk/>
            <pc:sldMk cId="1785947511" sldId="2147479344"/>
            <ac:spMk id="8247" creationId="{540DBB96-7509-3EF9-5F64-E2FD41B5D310}"/>
          </ac:spMkLst>
        </pc:spChg>
        <pc:spChg chg="add mod">
          <ac:chgData name="Ed Yau" userId="5ce5b8a0-9383-467c-b80e-543690a49f00" providerId="ADAL" clId="{38DC4349-35EB-41BC-9FB5-9EDE6F60C4B3}" dt="2024-03-22T14:47:47.365" v="29034" actId="1076"/>
          <ac:spMkLst>
            <pc:docMk/>
            <pc:sldMk cId="1785947511" sldId="2147479344"/>
            <ac:spMk id="8248" creationId="{54812895-D17B-BB41-A897-0BA0DCF5109A}"/>
          </ac:spMkLst>
        </pc:spChg>
        <pc:spChg chg="add mod">
          <ac:chgData name="Ed Yau" userId="5ce5b8a0-9383-467c-b80e-543690a49f00" providerId="ADAL" clId="{38DC4349-35EB-41BC-9FB5-9EDE6F60C4B3}" dt="2024-03-22T14:47:47.365" v="29034" actId="1076"/>
          <ac:spMkLst>
            <pc:docMk/>
            <pc:sldMk cId="1785947511" sldId="2147479344"/>
            <ac:spMk id="8249" creationId="{B6BCB1D1-BC72-A158-857F-53C30BD92D24}"/>
          </ac:spMkLst>
        </pc:spChg>
        <pc:spChg chg="add mod">
          <ac:chgData name="Ed Yau" userId="5ce5b8a0-9383-467c-b80e-543690a49f00" providerId="ADAL" clId="{38DC4349-35EB-41BC-9FB5-9EDE6F60C4B3}" dt="2024-03-22T14:47:47.365" v="29034" actId="1076"/>
          <ac:spMkLst>
            <pc:docMk/>
            <pc:sldMk cId="1785947511" sldId="2147479344"/>
            <ac:spMk id="8250" creationId="{C8B028A8-E0B2-C5F1-A398-E4EF31D19B9F}"/>
          </ac:spMkLst>
        </pc:spChg>
        <pc:spChg chg="add mod">
          <ac:chgData name="Ed Yau" userId="5ce5b8a0-9383-467c-b80e-543690a49f00" providerId="ADAL" clId="{38DC4349-35EB-41BC-9FB5-9EDE6F60C4B3}" dt="2024-03-22T14:47:47.365" v="29034" actId="1076"/>
          <ac:spMkLst>
            <pc:docMk/>
            <pc:sldMk cId="1785947511" sldId="2147479344"/>
            <ac:spMk id="8251" creationId="{88B16D58-C373-E4E4-02F5-112DF461F15D}"/>
          </ac:spMkLst>
        </pc:spChg>
        <pc:spChg chg="add mod">
          <ac:chgData name="Ed Yau" userId="5ce5b8a0-9383-467c-b80e-543690a49f00" providerId="ADAL" clId="{38DC4349-35EB-41BC-9FB5-9EDE6F60C4B3}" dt="2024-03-22T14:47:47.365" v="29034" actId="1076"/>
          <ac:spMkLst>
            <pc:docMk/>
            <pc:sldMk cId="1785947511" sldId="2147479344"/>
            <ac:spMk id="8252" creationId="{35AB96A7-220E-AF43-F176-1986386C9892}"/>
          </ac:spMkLst>
        </pc:spChg>
        <pc:spChg chg="add mod">
          <ac:chgData name="Ed Yau" userId="5ce5b8a0-9383-467c-b80e-543690a49f00" providerId="ADAL" clId="{38DC4349-35EB-41BC-9FB5-9EDE6F60C4B3}" dt="2024-03-22T14:47:51.751" v="29036" actId="1076"/>
          <ac:spMkLst>
            <pc:docMk/>
            <pc:sldMk cId="1785947511" sldId="2147479344"/>
            <ac:spMk id="8253" creationId="{F6668941-973A-967D-433F-A5A447347CB9}"/>
          </ac:spMkLst>
        </pc:spChg>
        <pc:spChg chg="add del mod">
          <ac:chgData name="Ed Yau" userId="5ce5b8a0-9383-467c-b80e-543690a49f00" providerId="ADAL" clId="{38DC4349-35EB-41BC-9FB5-9EDE6F60C4B3}" dt="2024-03-22T14:55:16.614" v="29165" actId="478"/>
          <ac:spMkLst>
            <pc:docMk/>
            <pc:sldMk cId="1785947511" sldId="2147479344"/>
            <ac:spMk id="8254" creationId="{6A5B168A-C3E9-CCF4-6D75-E2BBB8F0BB6A}"/>
          </ac:spMkLst>
        </pc:spChg>
        <pc:graphicFrameChg chg="add del modGraphic">
          <ac:chgData name="Ed Yau" userId="5ce5b8a0-9383-467c-b80e-543690a49f00" providerId="ADAL" clId="{38DC4349-35EB-41BC-9FB5-9EDE6F60C4B3}" dt="2024-03-22T14:38:27.831" v="28528" actId="3680"/>
          <ac:graphicFrameMkLst>
            <pc:docMk/>
            <pc:sldMk cId="1785947511" sldId="2147479344"/>
            <ac:graphicFrameMk id="2" creationId="{42D1E370-A8CA-9378-3094-1407A91C2B97}"/>
          </ac:graphicFrameMkLst>
        </pc:graphicFrameChg>
        <pc:graphicFrameChg chg="add mod modGraphic">
          <ac:chgData name="Ed Yau" userId="5ce5b8a0-9383-467c-b80e-543690a49f00" providerId="ADAL" clId="{38DC4349-35EB-41BC-9FB5-9EDE6F60C4B3}" dt="2024-03-22T14:45:15.301" v="28950" actId="14734"/>
          <ac:graphicFrameMkLst>
            <pc:docMk/>
            <pc:sldMk cId="1785947511" sldId="2147479344"/>
            <ac:graphicFrameMk id="7" creationId="{DADAA780-E389-174A-6CCF-52B57CBF2C42}"/>
          </ac:graphicFrameMkLst>
        </pc:graphicFrameChg>
        <pc:picChg chg="del mod">
          <ac:chgData name="Ed Yau" userId="5ce5b8a0-9383-467c-b80e-543690a49f00" providerId="ADAL" clId="{38DC4349-35EB-41BC-9FB5-9EDE6F60C4B3}" dt="2024-03-22T14:55:10.825" v="29163" actId="478"/>
          <ac:picMkLst>
            <pc:docMk/>
            <pc:sldMk cId="1785947511" sldId="2147479344"/>
            <ac:picMk id="4" creationId="{B4C4E4BB-2FA6-0FBB-2094-8DD5BA824C20}"/>
          </ac:picMkLst>
        </pc:picChg>
        <pc:picChg chg="add mod">
          <ac:chgData name="Ed Yau" userId="5ce5b8a0-9383-467c-b80e-543690a49f00" providerId="ADAL" clId="{38DC4349-35EB-41BC-9FB5-9EDE6F60C4B3}" dt="2024-03-22T14:44:48.045" v="28941"/>
          <ac:picMkLst>
            <pc:docMk/>
            <pc:sldMk cId="1785947511" sldId="2147479344"/>
            <ac:picMk id="53" creationId="{F5AA46AE-7E3A-1A15-0938-EBF9F1704355}"/>
          </ac:picMkLst>
        </pc:picChg>
        <pc:picChg chg="del">
          <ac:chgData name="Ed Yau" userId="5ce5b8a0-9383-467c-b80e-543690a49f00" providerId="ADAL" clId="{38DC4349-35EB-41BC-9FB5-9EDE6F60C4B3}" dt="2024-03-22T14:38:10.841" v="28522" actId="478"/>
          <ac:picMkLst>
            <pc:docMk/>
            <pc:sldMk cId="1785947511" sldId="2147479344"/>
            <ac:picMk id="8194" creationId="{5A8B8F88-6343-C790-80F9-8F031E27F5FD}"/>
          </ac:picMkLst>
        </pc:picChg>
      </pc:sldChg>
      <pc:sldChg chg="addSp delSp modSp add mod ord modNotesTx">
        <pc:chgData name="Ed Yau" userId="5ce5b8a0-9383-467c-b80e-543690a49f00" providerId="ADAL" clId="{38DC4349-35EB-41BC-9FB5-9EDE6F60C4B3}" dt="2024-03-23T07:40:25.479" v="39956" actId="20577"/>
        <pc:sldMkLst>
          <pc:docMk/>
          <pc:sldMk cId="2239110362" sldId="2147479345"/>
        </pc:sldMkLst>
        <pc:spChg chg="add mod">
          <ac:chgData name="Ed Yau" userId="5ce5b8a0-9383-467c-b80e-543690a49f00" providerId="ADAL" clId="{38DC4349-35EB-41BC-9FB5-9EDE6F60C4B3}" dt="2024-03-22T17:49:36.992" v="30393"/>
          <ac:spMkLst>
            <pc:docMk/>
            <pc:sldMk cId="2239110362" sldId="2147479345"/>
            <ac:spMk id="5" creationId="{AD09F32B-8886-EF90-3454-34891180B9CA}"/>
          </ac:spMkLst>
        </pc:spChg>
        <pc:spChg chg="add del mod">
          <ac:chgData name="Ed Yau" userId="5ce5b8a0-9383-467c-b80e-543690a49f00" providerId="ADAL" clId="{38DC4349-35EB-41BC-9FB5-9EDE6F60C4B3}" dt="2024-03-22T17:49:49.494" v="30400" actId="478"/>
          <ac:spMkLst>
            <pc:docMk/>
            <pc:sldMk cId="2239110362" sldId="2147479345"/>
            <ac:spMk id="7" creationId="{76773435-1AB5-6266-CE9B-0E59B615E570}"/>
          </ac:spMkLst>
        </pc:spChg>
        <pc:spChg chg="add del">
          <ac:chgData name="Ed Yau" userId="5ce5b8a0-9383-467c-b80e-543690a49f00" providerId="ADAL" clId="{38DC4349-35EB-41BC-9FB5-9EDE6F60C4B3}" dt="2024-03-22T17:49:50.645" v="30401" actId="478"/>
          <ac:spMkLst>
            <pc:docMk/>
            <pc:sldMk cId="2239110362" sldId="2147479345"/>
            <ac:spMk id="8" creationId="{C4539CDE-CE33-4877-BEE3-FEEF238B0C7A}"/>
          </ac:spMkLst>
        </pc:spChg>
        <pc:spChg chg="add del">
          <ac:chgData name="Ed Yau" userId="5ce5b8a0-9383-467c-b80e-543690a49f00" providerId="ADAL" clId="{38DC4349-35EB-41BC-9FB5-9EDE6F60C4B3}" dt="2024-03-22T17:49:51.765" v="30402" actId="478"/>
          <ac:spMkLst>
            <pc:docMk/>
            <pc:sldMk cId="2239110362" sldId="2147479345"/>
            <ac:spMk id="9" creationId="{FF30DD51-48A3-CCC2-A926-97DE15E320D6}"/>
          </ac:spMkLst>
        </pc:spChg>
        <pc:spChg chg="add mod">
          <ac:chgData name="Ed Yau" userId="5ce5b8a0-9383-467c-b80e-543690a49f00" providerId="ADAL" clId="{38DC4349-35EB-41BC-9FB5-9EDE6F60C4B3}" dt="2024-03-22T17:49:36.992" v="30393"/>
          <ac:spMkLst>
            <pc:docMk/>
            <pc:sldMk cId="2239110362" sldId="2147479345"/>
            <ac:spMk id="10" creationId="{638623C9-3914-5FF1-5CC3-5115C6C72C5D}"/>
          </ac:spMkLst>
        </pc:spChg>
        <pc:spChg chg="del mod">
          <ac:chgData name="Ed Yau" userId="5ce5b8a0-9383-467c-b80e-543690a49f00" providerId="ADAL" clId="{38DC4349-35EB-41BC-9FB5-9EDE6F60C4B3}" dt="2024-03-23T07:21:14.677" v="37760" actId="478"/>
          <ac:spMkLst>
            <pc:docMk/>
            <pc:sldMk cId="2239110362" sldId="2147479345"/>
            <ac:spMk id="12" creationId="{51D1146A-BDF2-8E48-67EE-BED57E3CBFC9}"/>
          </ac:spMkLst>
        </pc:spChg>
        <pc:spChg chg="add mod">
          <ac:chgData name="Ed Yau" userId="5ce5b8a0-9383-467c-b80e-543690a49f00" providerId="ADAL" clId="{38DC4349-35EB-41BC-9FB5-9EDE6F60C4B3}" dt="2024-03-22T17:49:36.992" v="30393"/>
          <ac:spMkLst>
            <pc:docMk/>
            <pc:sldMk cId="2239110362" sldId="2147479345"/>
            <ac:spMk id="13" creationId="{0BA72B69-AF60-92A3-077C-C79FC0285A68}"/>
          </ac:spMkLst>
        </pc:spChg>
        <pc:spChg chg="add mod">
          <ac:chgData name="Ed Yau" userId="5ce5b8a0-9383-467c-b80e-543690a49f00" providerId="ADAL" clId="{38DC4349-35EB-41BC-9FB5-9EDE6F60C4B3}" dt="2024-03-22T17:52:27.243" v="30497" actId="1038"/>
          <ac:spMkLst>
            <pc:docMk/>
            <pc:sldMk cId="2239110362" sldId="2147479345"/>
            <ac:spMk id="15" creationId="{C342A645-00FE-AF8E-6197-4BD0EE3759B0}"/>
          </ac:spMkLst>
        </pc:spChg>
        <pc:spChg chg="add mod">
          <ac:chgData name="Ed Yau" userId="5ce5b8a0-9383-467c-b80e-543690a49f00" providerId="ADAL" clId="{38DC4349-35EB-41BC-9FB5-9EDE6F60C4B3}" dt="2024-03-22T17:52:27.243" v="30497" actId="1038"/>
          <ac:spMkLst>
            <pc:docMk/>
            <pc:sldMk cId="2239110362" sldId="2147479345"/>
            <ac:spMk id="16" creationId="{A6330B36-0B7E-AC1B-119C-4D2D3760B66C}"/>
          </ac:spMkLst>
        </pc:spChg>
        <pc:spChg chg="add mod">
          <ac:chgData name="Ed Yau" userId="5ce5b8a0-9383-467c-b80e-543690a49f00" providerId="ADAL" clId="{38DC4349-35EB-41BC-9FB5-9EDE6F60C4B3}" dt="2024-03-22T17:52:27.243" v="30497" actId="1038"/>
          <ac:spMkLst>
            <pc:docMk/>
            <pc:sldMk cId="2239110362" sldId="2147479345"/>
            <ac:spMk id="17" creationId="{6FF66E36-0DF0-6B05-653B-FD949377021D}"/>
          </ac:spMkLst>
        </pc:spChg>
        <pc:spChg chg="add">
          <ac:chgData name="Ed Yau" userId="5ce5b8a0-9383-467c-b80e-543690a49f00" providerId="ADAL" clId="{38DC4349-35EB-41BC-9FB5-9EDE6F60C4B3}" dt="2024-03-22T17:51:39.077" v="30484"/>
          <ac:spMkLst>
            <pc:docMk/>
            <pc:sldMk cId="2239110362" sldId="2147479345"/>
            <ac:spMk id="18" creationId="{76A4DD04-7852-2FC1-1A30-815A86B4C842}"/>
          </ac:spMkLst>
        </pc:spChg>
        <pc:spChg chg="add mod">
          <ac:chgData name="Ed Yau" userId="5ce5b8a0-9383-467c-b80e-543690a49f00" providerId="ADAL" clId="{38DC4349-35EB-41BC-9FB5-9EDE6F60C4B3}" dt="2024-03-22T23:33:51.646" v="36351" actId="1076"/>
          <ac:spMkLst>
            <pc:docMk/>
            <pc:sldMk cId="2239110362" sldId="2147479345"/>
            <ac:spMk id="19" creationId="{9291B5F9-21CB-9030-DE09-3AA7835D228B}"/>
          </ac:spMkLst>
        </pc:spChg>
        <pc:spChg chg="add del mod">
          <ac:chgData name="Ed Yau" userId="5ce5b8a0-9383-467c-b80e-543690a49f00" providerId="ADAL" clId="{38DC4349-35EB-41BC-9FB5-9EDE6F60C4B3}" dt="2024-03-22T17:55:46.907" v="30520" actId="1076"/>
          <ac:spMkLst>
            <pc:docMk/>
            <pc:sldMk cId="2239110362" sldId="2147479345"/>
            <ac:spMk id="38" creationId="{DAFF450C-5FA4-8444-ADB5-B9CD7198CD05}"/>
          </ac:spMkLst>
        </pc:spChg>
        <pc:spChg chg="add del mod">
          <ac:chgData name="Ed Yau" userId="5ce5b8a0-9383-467c-b80e-543690a49f00" providerId="ADAL" clId="{38DC4349-35EB-41BC-9FB5-9EDE6F60C4B3}" dt="2024-03-22T17:55:46.907" v="30520" actId="1076"/>
          <ac:spMkLst>
            <pc:docMk/>
            <pc:sldMk cId="2239110362" sldId="2147479345"/>
            <ac:spMk id="40" creationId="{7CEE5C9E-4392-1C71-56DB-E1A2D7F427F4}"/>
          </ac:spMkLst>
        </pc:spChg>
        <pc:picChg chg="add mod">
          <ac:chgData name="Ed Yau" userId="5ce5b8a0-9383-467c-b80e-543690a49f00" providerId="ADAL" clId="{38DC4349-35EB-41BC-9FB5-9EDE6F60C4B3}" dt="2024-03-22T17:49:36.992" v="30393"/>
          <ac:picMkLst>
            <pc:docMk/>
            <pc:sldMk cId="2239110362" sldId="2147479345"/>
            <ac:picMk id="4" creationId="{954CFA8D-E471-6511-5A84-4BED25E2D01D}"/>
          </ac:picMkLst>
        </pc:picChg>
        <pc:picChg chg="add del">
          <ac:chgData name="Ed Yau" userId="5ce5b8a0-9383-467c-b80e-543690a49f00" providerId="ADAL" clId="{38DC4349-35EB-41BC-9FB5-9EDE6F60C4B3}" dt="2024-03-22T17:49:47.103" v="30398" actId="478"/>
          <ac:picMkLst>
            <pc:docMk/>
            <pc:sldMk cId="2239110362" sldId="2147479345"/>
            <ac:picMk id="6" creationId="{3CC7D8A9-395B-424C-F516-276526D41011}"/>
          </ac:picMkLst>
        </pc:picChg>
        <pc:picChg chg="add del">
          <ac:chgData name="Ed Yau" userId="5ce5b8a0-9383-467c-b80e-543690a49f00" providerId="ADAL" clId="{38DC4349-35EB-41BC-9FB5-9EDE6F60C4B3}" dt="2024-03-22T17:49:41.870" v="30395" actId="478"/>
          <ac:picMkLst>
            <pc:docMk/>
            <pc:sldMk cId="2239110362" sldId="2147479345"/>
            <ac:picMk id="11" creationId="{77A2ED22-E6B8-2020-3F81-846EAD2BEDC9}"/>
          </ac:picMkLst>
        </pc:picChg>
        <pc:picChg chg="add del mod">
          <ac:chgData name="Ed Yau" userId="5ce5b8a0-9383-467c-b80e-543690a49f00" providerId="ADAL" clId="{38DC4349-35EB-41BC-9FB5-9EDE6F60C4B3}" dt="2024-03-22T17:51:37.829" v="30483" actId="478"/>
          <ac:picMkLst>
            <pc:docMk/>
            <pc:sldMk cId="2239110362" sldId="2147479345"/>
            <ac:picMk id="14" creationId="{7A38BF23-D08C-19B8-DFFF-A6CEB3010FA3}"/>
          </ac:picMkLst>
        </pc:picChg>
        <pc:picChg chg="add mod">
          <ac:chgData name="Ed Yau" userId="5ce5b8a0-9383-467c-b80e-543690a49f00" providerId="ADAL" clId="{38DC4349-35EB-41BC-9FB5-9EDE6F60C4B3}" dt="2024-03-22T17:52:20.005" v="30490" actId="1076"/>
          <ac:picMkLst>
            <pc:docMk/>
            <pc:sldMk cId="2239110362" sldId="2147479345"/>
            <ac:picMk id="1028" creationId="{D4855C58-1D15-51B2-BBFB-8A0CD3A4EC54}"/>
          </ac:picMkLst>
        </pc:picChg>
      </pc:sldChg>
      <pc:sldChg chg="delSp modSp add del mod ord">
        <pc:chgData name="Ed Yau" userId="5ce5b8a0-9383-467c-b80e-543690a49f00" providerId="ADAL" clId="{38DC4349-35EB-41BC-9FB5-9EDE6F60C4B3}" dt="2024-03-22T17:47:38.872" v="30343" actId="47"/>
        <pc:sldMkLst>
          <pc:docMk/>
          <pc:sldMk cId="3400147849" sldId="2147479345"/>
        </pc:sldMkLst>
        <pc:spChg chg="del">
          <ac:chgData name="Ed Yau" userId="5ce5b8a0-9383-467c-b80e-543690a49f00" providerId="ADAL" clId="{38DC4349-35EB-41BC-9FB5-9EDE6F60C4B3}" dt="2024-03-22T15:02:44.390" v="30202" actId="478"/>
          <ac:spMkLst>
            <pc:docMk/>
            <pc:sldMk cId="3400147849" sldId="2147479345"/>
            <ac:spMk id="38" creationId="{822961EA-B9D2-49BA-9B49-AFFA41C554B4}"/>
          </ac:spMkLst>
        </pc:spChg>
        <pc:spChg chg="del">
          <ac:chgData name="Ed Yau" userId="5ce5b8a0-9383-467c-b80e-543690a49f00" providerId="ADAL" clId="{38DC4349-35EB-41BC-9FB5-9EDE6F60C4B3}" dt="2024-03-22T15:02:44.390" v="30202" actId="478"/>
          <ac:spMkLst>
            <pc:docMk/>
            <pc:sldMk cId="3400147849" sldId="2147479345"/>
            <ac:spMk id="40" creationId="{32EEBBF3-6AEE-DCB9-339D-49E733278484}"/>
          </ac:spMkLst>
        </pc:spChg>
        <pc:picChg chg="mod">
          <ac:chgData name="Ed Yau" userId="5ce5b8a0-9383-467c-b80e-543690a49f00" providerId="ADAL" clId="{38DC4349-35EB-41BC-9FB5-9EDE6F60C4B3}" dt="2024-03-22T17:36:16.699" v="30265" actId="1076"/>
          <ac:picMkLst>
            <pc:docMk/>
            <pc:sldMk cId="3400147849" sldId="2147479345"/>
            <ac:picMk id="7" creationId="{390B0F8F-F10A-25A2-6334-2D75EC690A19}"/>
          </ac:picMkLst>
        </pc:picChg>
      </pc:sldChg>
      <pc:sldChg chg="addSp delSp modSp add del mod ord">
        <pc:chgData name="Ed Yau" userId="5ce5b8a0-9383-467c-b80e-543690a49f00" providerId="ADAL" clId="{38DC4349-35EB-41BC-9FB5-9EDE6F60C4B3}" dt="2024-03-22T17:47:39.888" v="30344" actId="47"/>
        <pc:sldMkLst>
          <pc:docMk/>
          <pc:sldMk cId="884965718" sldId="2147479346"/>
        </pc:sldMkLst>
        <pc:spChg chg="add del mod">
          <ac:chgData name="Ed Yau" userId="5ce5b8a0-9383-467c-b80e-543690a49f00" providerId="ADAL" clId="{38DC4349-35EB-41BC-9FB5-9EDE6F60C4B3}" dt="2024-03-22T15:04:48.347" v="30213" actId="478"/>
          <ac:spMkLst>
            <pc:docMk/>
            <pc:sldMk cId="884965718" sldId="2147479346"/>
            <ac:spMk id="5" creationId="{09B8C164-0412-D741-BCC6-B67A150A291F}"/>
          </ac:spMkLst>
        </pc:spChg>
        <pc:spChg chg="del">
          <ac:chgData name="Ed Yau" userId="5ce5b8a0-9383-467c-b80e-543690a49f00" providerId="ADAL" clId="{38DC4349-35EB-41BC-9FB5-9EDE6F60C4B3}" dt="2024-03-22T15:04:42.691" v="30212" actId="478"/>
          <ac:spMkLst>
            <pc:docMk/>
            <pc:sldMk cId="884965718" sldId="2147479346"/>
            <ac:spMk id="29" creationId="{43B6F0F3-D6CC-A802-118D-9CBDAF59BC2E}"/>
          </ac:spMkLst>
        </pc:spChg>
        <pc:spChg chg="del">
          <ac:chgData name="Ed Yau" userId="5ce5b8a0-9383-467c-b80e-543690a49f00" providerId="ADAL" clId="{38DC4349-35EB-41BC-9FB5-9EDE6F60C4B3}" dt="2024-03-22T15:04:50.550" v="30215" actId="478"/>
          <ac:spMkLst>
            <pc:docMk/>
            <pc:sldMk cId="884965718" sldId="2147479346"/>
            <ac:spMk id="38" creationId="{DAFF450C-5FA4-8444-ADB5-B9CD7198CD05}"/>
          </ac:spMkLst>
        </pc:spChg>
        <pc:spChg chg="del">
          <ac:chgData name="Ed Yau" userId="5ce5b8a0-9383-467c-b80e-543690a49f00" providerId="ADAL" clId="{38DC4349-35EB-41BC-9FB5-9EDE6F60C4B3}" dt="2024-03-22T15:04:49.477" v="30214" actId="478"/>
          <ac:spMkLst>
            <pc:docMk/>
            <pc:sldMk cId="884965718" sldId="2147479346"/>
            <ac:spMk id="40" creationId="{7CEE5C9E-4392-1C71-56DB-E1A2D7F427F4}"/>
          </ac:spMkLst>
        </pc:spChg>
        <pc:graphicFrameChg chg="del">
          <ac:chgData name="Ed Yau" userId="5ce5b8a0-9383-467c-b80e-543690a49f00" providerId="ADAL" clId="{38DC4349-35EB-41BC-9FB5-9EDE6F60C4B3}" dt="2024-03-22T15:04:42.691" v="30212" actId="478"/>
          <ac:graphicFrameMkLst>
            <pc:docMk/>
            <pc:sldMk cId="884965718" sldId="2147479346"/>
            <ac:graphicFrameMk id="25" creationId="{0440B8A7-43F5-42D1-94C6-CA4EC3454DB8}"/>
          </ac:graphicFrameMkLst>
        </pc:graphicFrameChg>
        <pc:picChg chg="add mod">
          <ac:chgData name="Ed Yau" userId="5ce5b8a0-9383-467c-b80e-543690a49f00" providerId="ADAL" clId="{38DC4349-35EB-41BC-9FB5-9EDE6F60C4B3}" dt="2024-03-22T17:36:14.247" v="30264" actId="1076"/>
          <ac:picMkLst>
            <pc:docMk/>
            <pc:sldMk cId="884965718" sldId="2147479346"/>
            <ac:picMk id="7" creationId="{16BD7E1F-9840-8173-113B-904ECE92CA1A}"/>
          </ac:picMkLst>
        </pc:picChg>
      </pc:sldChg>
      <pc:sldChg chg="addSp delSp modSp mod modAnim">
        <pc:chgData name="Ed Yau" userId="5ce5b8a0-9383-467c-b80e-543690a49f00" providerId="ADAL" clId="{38DC4349-35EB-41BC-9FB5-9EDE6F60C4B3}" dt="2024-03-23T10:54:41.887" v="43718"/>
        <pc:sldMkLst>
          <pc:docMk/>
          <pc:sldMk cId="3499122619" sldId="2147479346"/>
        </pc:sldMkLst>
        <pc:spChg chg="add del mod">
          <ac:chgData name="Ed Yau" userId="5ce5b8a0-9383-467c-b80e-543690a49f00" providerId="ADAL" clId="{38DC4349-35EB-41BC-9FB5-9EDE6F60C4B3}" dt="2024-03-23T06:51:07.508" v="36514" actId="11529"/>
          <ac:spMkLst>
            <pc:docMk/>
            <pc:sldMk cId="3499122619" sldId="2147479346"/>
            <ac:spMk id="2" creationId="{2A8EEC2A-0D14-BD42-C7B4-51580A6E289A}"/>
          </ac:spMkLst>
        </pc:spChg>
        <pc:picChg chg="add mod">
          <ac:chgData name="Ed Yau" userId="5ce5b8a0-9383-467c-b80e-543690a49f00" providerId="ADAL" clId="{38DC4349-35EB-41BC-9FB5-9EDE6F60C4B3}" dt="2024-03-23T10:54:33.384" v="43717" actId="1076"/>
          <ac:picMkLst>
            <pc:docMk/>
            <pc:sldMk cId="3499122619" sldId="2147479346"/>
            <ac:picMk id="2" creationId="{33CE2489-F3B3-59DA-ABC4-8BB8BE805B8E}"/>
          </ac:picMkLst>
        </pc:picChg>
        <pc:picChg chg="mod">
          <ac:chgData name="Ed Yau" userId="5ce5b8a0-9383-467c-b80e-543690a49f00" providerId="ADAL" clId="{38DC4349-35EB-41BC-9FB5-9EDE6F60C4B3}" dt="2024-03-23T06:51:18.232" v="36516" actId="1076"/>
          <ac:picMkLst>
            <pc:docMk/>
            <pc:sldMk cId="3499122619" sldId="2147479346"/>
            <ac:picMk id="16" creationId="{ED9EC87F-4543-E0D5-9E22-B4F1FB39A9B4}"/>
          </ac:picMkLst>
        </pc:picChg>
      </pc:sldChg>
      <pc:sldChg chg="addSp modSp mod">
        <pc:chgData name="Ed Yau" userId="5ce5b8a0-9383-467c-b80e-543690a49f00" providerId="ADAL" clId="{38DC4349-35EB-41BC-9FB5-9EDE6F60C4B3}" dt="2024-03-22T22:45:50.504" v="36193" actId="1076"/>
        <pc:sldMkLst>
          <pc:docMk/>
          <pc:sldMk cId="3829375337" sldId="2147479347"/>
        </pc:sldMkLst>
        <pc:spChg chg="add mod">
          <ac:chgData name="Ed Yau" userId="5ce5b8a0-9383-467c-b80e-543690a49f00" providerId="ADAL" clId="{38DC4349-35EB-41BC-9FB5-9EDE6F60C4B3}" dt="2024-03-22T22:45:50.504" v="36193" actId="1076"/>
          <ac:spMkLst>
            <pc:docMk/>
            <pc:sldMk cId="3829375337" sldId="2147479347"/>
            <ac:spMk id="2" creationId="{3C8CF664-335E-6075-1DC7-70CB6FD2C78E}"/>
          </ac:spMkLst>
        </pc:spChg>
        <pc:graphicFrameChg chg="mod">
          <ac:chgData name="Ed Yau" userId="5ce5b8a0-9383-467c-b80e-543690a49f00" providerId="ADAL" clId="{38DC4349-35EB-41BC-9FB5-9EDE6F60C4B3}" dt="2024-03-22T22:45:42.630" v="36191" actId="1076"/>
          <ac:graphicFrameMkLst>
            <pc:docMk/>
            <pc:sldMk cId="3829375337" sldId="2147479347"/>
            <ac:graphicFrameMk id="9" creationId="{C7A4F899-2597-4CE2-9CB8-34BD447B7969}"/>
          </ac:graphicFrameMkLst>
        </pc:graphicFrameChg>
      </pc:sldChg>
      <pc:sldChg chg="modSp">
        <pc:chgData name="Ed Yau" userId="5ce5b8a0-9383-467c-b80e-543690a49f00" providerId="ADAL" clId="{38DC4349-35EB-41BC-9FB5-9EDE6F60C4B3}" dt="2024-03-22T22:42:58.365" v="35971" actId="13782"/>
        <pc:sldMkLst>
          <pc:docMk/>
          <pc:sldMk cId="2016582366" sldId="2147479348"/>
        </pc:sldMkLst>
        <pc:graphicFrameChg chg="mod">
          <ac:chgData name="Ed Yau" userId="5ce5b8a0-9383-467c-b80e-543690a49f00" providerId="ADAL" clId="{38DC4349-35EB-41BC-9FB5-9EDE6F60C4B3}" dt="2024-03-22T22:42:58.365" v="35971" actId="13782"/>
          <ac:graphicFrameMkLst>
            <pc:docMk/>
            <pc:sldMk cId="2016582366" sldId="2147479348"/>
            <ac:graphicFrameMk id="2" creationId="{3B53B525-B04B-5AC8-EDA3-85A91DAC3A85}"/>
          </ac:graphicFrameMkLst>
        </pc:graphicFrameChg>
      </pc:sldChg>
      <pc:sldChg chg="modSp mod">
        <pc:chgData name="Ed Yau" userId="5ce5b8a0-9383-467c-b80e-543690a49f00" providerId="ADAL" clId="{38DC4349-35EB-41BC-9FB5-9EDE6F60C4B3}" dt="2024-03-23T06:52:03.327" v="36518" actId="1076"/>
        <pc:sldMkLst>
          <pc:docMk/>
          <pc:sldMk cId="774191506" sldId="2147479350"/>
        </pc:sldMkLst>
        <pc:picChg chg="mod">
          <ac:chgData name="Ed Yau" userId="5ce5b8a0-9383-467c-b80e-543690a49f00" providerId="ADAL" clId="{38DC4349-35EB-41BC-9FB5-9EDE6F60C4B3}" dt="2024-03-23T06:52:03.327" v="36518" actId="1076"/>
          <ac:picMkLst>
            <pc:docMk/>
            <pc:sldMk cId="774191506" sldId="2147479350"/>
            <ac:picMk id="10" creationId="{2C1A0855-3B31-72BF-CFB7-DC5D8164FEA7}"/>
          </ac:picMkLst>
        </pc:picChg>
      </pc:sldChg>
      <pc:sldChg chg="addSp delSp modSp del mod delAnim">
        <pc:chgData name="Ed Yau" userId="5ce5b8a0-9383-467c-b80e-543690a49f00" providerId="ADAL" clId="{38DC4349-35EB-41BC-9FB5-9EDE6F60C4B3}" dt="2024-03-23T07:08:25.898" v="37290" actId="47"/>
        <pc:sldMkLst>
          <pc:docMk/>
          <pc:sldMk cId="2867055578" sldId="2147479351"/>
        </pc:sldMkLst>
        <pc:spChg chg="add mod">
          <ac:chgData name="Ed Yau" userId="5ce5b8a0-9383-467c-b80e-543690a49f00" providerId="ADAL" clId="{38DC4349-35EB-41BC-9FB5-9EDE6F60C4B3}" dt="2024-03-23T07:07:49.876" v="37278" actId="21"/>
          <ac:spMkLst>
            <pc:docMk/>
            <pc:sldMk cId="2867055578" sldId="2147479351"/>
            <ac:spMk id="3" creationId="{6A0F3740-6E19-C31E-E93D-C725B0176249}"/>
          </ac:spMkLst>
        </pc:spChg>
        <pc:spChg chg="del">
          <ac:chgData name="Ed Yau" userId="5ce5b8a0-9383-467c-b80e-543690a49f00" providerId="ADAL" clId="{38DC4349-35EB-41BC-9FB5-9EDE6F60C4B3}" dt="2024-03-23T07:07:49.876" v="37278" actId="21"/>
          <ac:spMkLst>
            <pc:docMk/>
            <pc:sldMk cId="2867055578" sldId="2147479351"/>
            <ac:spMk id="5" creationId="{214234E4-D5E7-064E-40B6-F6B499E68122}"/>
          </ac:spMkLst>
        </pc:spChg>
        <pc:spChg chg="del">
          <ac:chgData name="Ed Yau" userId="5ce5b8a0-9383-467c-b80e-543690a49f00" providerId="ADAL" clId="{38DC4349-35EB-41BC-9FB5-9EDE6F60C4B3}" dt="2024-03-23T07:07:49.876" v="37278" actId="21"/>
          <ac:spMkLst>
            <pc:docMk/>
            <pc:sldMk cId="2867055578" sldId="2147479351"/>
            <ac:spMk id="6" creationId="{03DA80DB-E770-3475-3990-3CADB26D6A5F}"/>
          </ac:spMkLst>
        </pc:spChg>
        <pc:spChg chg="add mod">
          <ac:chgData name="Ed Yau" userId="5ce5b8a0-9383-467c-b80e-543690a49f00" providerId="ADAL" clId="{38DC4349-35EB-41BC-9FB5-9EDE6F60C4B3}" dt="2024-03-23T07:07:49.876" v="37278" actId="21"/>
          <ac:spMkLst>
            <pc:docMk/>
            <pc:sldMk cId="2867055578" sldId="2147479351"/>
            <ac:spMk id="7" creationId="{5D82269F-03A1-CED5-5092-42ED9CF1B95B}"/>
          </ac:spMkLst>
        </pc:spChg>
        <pc:spChg chg="del">
          <ac:chgData name="Ed Yau" userId="5ce5b8a0-9383-467c-b80e-543690a49f00" providerId="ADAL" clId="{38DC4349-35EB-41BC-9FB5-9EDE6F60C4B3}" dt="2024-03-23T07:07:49.876" v="37278" actId="21"/>
          <ac:spMkLst>
            <pc:docMk/>
            <pc:sldMk cId="2867055578" sldId="2147479351"/>
            <ac:spMk id="8" creationId="{A0A359D2-9390-6769-BF3C-1F09A009E5B0}"/>
          </ac:spMkLst>
        </pc:spChg>
      </pc:sldChg>
      <pc:sldChg chg="add ord modNotesTx">
        <pc:chgData name="Ed Yau" userId="5ce5b8a0-9383-467c-b80e-543690a49f00" providerId="ADAL" clId="{38DC4349-35EB-41BC-9FB5-9EDE6F60C4B3}" dt="2024-03-23T07:33:10.330" v="38781" actId="20577"/>
        <pc:sldMkLst>
          <pc:docMk/>
          <pc:sldMk cId="1131101058" sldId="2147479352"/>
        </pc:sldMkLst>
      </pc:sldChg>
      <pc:sldChg chg="new del">
        <pc:chgData name="Ed Yau" userId="5ce5b8a0-9383-467c-b80e-543690a49f00" providerId="ADAL" clId="{38DC4349-35EB-41BC-9FB5-9EDE6F60C4B3}" dt="2024-03-23T06:52:18.901" v="36520" actId="680"/>
        <pc:sldMkLst>
          <pc:docMk/>
          <pc:sldMk cId="1135271748" sldId="2147479354"/>
        </pc:sldMkLst>
      </pc:sldChg>
      <pc:sldChg chg="addSp delSp modSp add mod ord delAnim modAnim modNotesTx">
        <pc:chgData name="Ed Yau" userId="5ce5b8a0-9383-467c-b80e-543690a49f00" providerId="ADAL" clId="{38DC4349-35EB-41BC-9FB5-9EDE6F60C4B3}" dt="2024-03-23T07:11:41.929" v="37524" actId="313"/>
        <pc:sldMkLst>
          <pc:docMk/>
          <pc:sldMk cId="2860193089" sldId="2147479354"/>
        </pc:sldMkLst>
        <pc:spChg chg="del">
          <ac:chgData name="Ed Yau" userId="5ce5b8a0-9383-467c-b80e-543690a49f00" providerId="ADAL" clId="{38DC4349-35EB-41BC-9FB5-9EDE6F60C4B3}" dt="2024-03-23T06:52:43.118" v="36556" actId="478"/>
          <ac:spMkLst>
            <pc:docMk/>
            <pc:sldMk cId="2860193089" sldId="2147479354"/>
            <ac:spMk id="3" creationId="{2C9279E9-2BE3-1BC8-A599-FD51C16E976E}"/>
          </ac:spMkLst>
        </pc:spChg>
        <pc:spChg chg="del">
          <ac:chgData name="Ed Yau" userId="5ce5b8a0-9383-467c-b80e-543690a49f00" providerId="ADAL" clId="{38DC4349-35EB-41BC-9FB5-9EDE6F60C4B3}" dt="2024-03-23T06:52:45.503" v="36557" actId="478"/>
          <ac:spMkLst>
            <pc:docMk/>
            <pc:sldMk cId="2860193089" sldId="2147479354"/>
            <ac:spMk id="8" creationId="{9CF51B67-C5E4-47C9-34E4-413418619988}"/>
          </ac:spMkLst>
        </pc:spChg>
        <pc:spChg chg="add del mod">
          <ac:chgData name="Ed Yau" userId="5ce5b8a0-9383-467c-b80e-543690a49f00" providerId="ADAL" clId="{38DC4349-35EB-41BC-9FB5-9EDE6F60C4B3}" dt="2024-03-23T07:04:05.680" v="37159"/>
          <ac:spMkLst>
            <pc:docMk/>
            <pc:sldMk cId="2860193089" sldId="2147479354"/>
            <ac:spMk id="22" creationId="{06B9BCCC-903F-8E48-761E-4AC3FD094F71}"/>
          </ac:spMkLst>
        </pc:spChg>
        <pc:spChg chg="add mod">
          <ac:chgData name="Ed Yau" userId="5ce5b8a0-9383-467c-b80e-543690a49f00" providerId="ADAL" clId="{38DC4349-35EB-41BC-9FB5-9EDE6F60C4B3}" dt="2024-03-23T07:11:41.929" v="37524" actId="313"/>
          <ac:spMkLst>
            <pc:docMk/>
            <pc:sldMk cId="2860193089" sldId="2147479354"/>
            <ac:spMk id="23" creationId="{390BFFDA-569B-B4EB-8284-B21C5E20CE9C}"/>
          </ac:spMkLst>
        </pc:spChg>
        <pc:spChg chg="mod">
          <ac:chgData name="Ed Yau" userId="5ce5b8a0-9383-467c-b80e-543690a49f00" providerId="ADAL" clId="{38DC4349-35EB-41BC-9FB5-9EDE6F60C4B3}" dt="2024-03-23T07:04:52.124" v="37186" actId="14100"/>
          <ac:spMkLst>
            <pc:docMk/>
            <pc:sldMk cId="2860193089" sldId="2147479354"/>
            <ac:spMk id="29" creationId="{C3783E8D-A392-E34D-98D5-4978639EC56E}"/>
          </ac:spMkLst>
        </pc:spChg>
        <pc:graphicFrameChg chg="add mod modGraphic">
          <ac:chgData name="Ed Yau" userId="5ce5b8a0-9383-467c-b80e-543690a49f00" providerId="ADAL" clId="{38DC4349-35EB-41BC-9FB5-9EDE6F60C4B3}" dt="2024-03-23T07:04:42.345" v="37170" actId="1076"/>
          <ac:graphicFrameMkLst>
            <pc:docMk/>
            <pc:sldMk cId="2860193089" sldId="2147479354"/>
            <ac:graphicFrameMk id="2" creationId="{2AA5F29D-F9DF-39F5-10F3-11BE47620B37}"/>
          </ac:graphicFrameMkLst>
        </pc:graphicFrameChg>
        <pc:picChg chg="mod">
          <ac:chgData name="Ed Yau" userId="5ce5b8a0-9383-467c-b80e-543690a49f00" providerId="ADAL" clId="{38DC4349-35EB-41BC-9FB5-9EDE6F60C4B3}" dt="2024-03-23T07:01:49.109" v="37007" actId="1076"/>
          <ac:picMkLst>
            <pc:docMk/>
            <pc:sldMk cId="2860193089" sldId="2147479354"/>
            <ac:picMk id="4" creationId="{B4C4E4BB-2FA6-0FBB-2094-8DD5BA824C20}"/>
          </ac:picMkLst>
        </pc:picChg>
        <pc:picChg chg="add mod">
          <ac:chgData name="Ed Yau" userId="5ce5b8a0-9383-467c-b80e-543690a49f00" providerId="ADAL" clId="{38DC4349-35EB-41BC-9FB5-9EDE6F60C4B3}" dt="2024-03-23T07:01:39.871" v="37001" actId="1076"/>
          <ac:picMkLst>
            <pc:docMk/>
            <pc:sldMk cId="2860193089" sldId="2147479354"/>
            <ac:picMk id="1026" creationId="{30AF8880-AD49-20B5-A9C8-13A90E859E16}"/>
          </ac:picMkLst>
        </pc:picChg>
        <pc:picChg chg="add mod">
          <ac:chgData name="Ed Yau" userId="5ce5b8a0-9383-467c-b80e-543690a49f00" providerId="ADAL" clId="{38DC4349-35EB-41BC-9FB5-9EDE6F60C4B3}" dt="2024-03-23T07:01:42.503" v="37002" actId="1076"/>
          <ac:picMkLst>
            <pc:docMk/>
            <pc:sldMk cId="2860193089" sldId="2147479354"/>
            <ac:picMk id="1028" creationId="{69360A6A-B4B6-FA95-5F25-A1AE02079A51}"/>
          </ac:picMkLst>
        </pc:picChg>
        <pc:picChg chg="del">
          <ac:chgData name="Ed Yau" userId="5ce5b8a0-9383-467c-b80e-543690a49f00" providerId="ADAL" clId="{38DC4349-35EB-41BC-9FB5-9EDE6F60C4B3}" dt="2024-03-23T06:52:41.739" v="36555" actId="478"/>
          <ac:picMkLst>
            <pc:docMk/>
            <pc:sldMk cId="2860193089" sldId="2147479354"/>
            <ac:picMk id="8194" creationId="{5A8B8F88-6343-C790-80F9-8F031E27F5FD}"/>
          </ac:picMkLst>
        </pc:picChg>
        <pc:cxnChg chg="add mod">
          <ac:chgData name="Ed Yau" userId="5ce5b8a0-9383-467c-b80e-543690a49f00" providerId="ADAL" clId="{38DC4349-35EB-41BC-9FB5-9EDE6F60C4B3}" dt="2024-03-23T07:00:41.071" v="36991" actId="14100"/>
          <ac:cxnSpMkLst>
            <pc:docMk/>
            <pc:sldMk cId="2860193089" sldId="2147479354"/>
            <ac:cxnSpMk id="7" creationId="{0B7B2E3B-714F-56A9-D741-65B272DA41FA}"/>
          </ac:cxnSpMkLst>
        </pc:cxnChg>
        <pc:cxnChg chg="add mod">
          <ac:chgData name="Ed Yau" userId="5ce5b8a0-9383-467c-b80e-543690a49f00" providerId="ADAL" clId="{38DC4349-35EB-41BC-9FB5-9EDE6F60C4B3}" dt="2024-03-23T07:00:42.840" v="36992" actId="14100"/>
          <ac:cxnSpMkLst>
            <pc:docMk/>
            <pc:sldMk cId="2860193089" sldId="2147479354"/>
            <ac:cxnSpMk id="8" creationId="{D83C8212-C4BB-4436-D848-E642A45EFC8E}"/>
          </ac:cxnSpMkLst>
        </pc:cxnChg>
        <pc:cxnChg chg="add mod">
          <ac:chgData name="Ed Yau" userId="5ce5b8a0-9383-467c-b80e-543690a49f00" providerId="ADAL" clId="{38DC4349-35EB-41BC-9FB5-9EDE6F60C4B3}" dt="2024-03-23T07:01:51.137" v="37008" actId="14100"/>
          <ac:cxnSpMkLst>
            <pc:docMk/>
            <pc:sldMk cId="2860193089" sldId="2147479354"/>
            <ac:cxnSpMk id="15" creationId="{7D7889E9-C204-D201-90F4-1B7974748219}"/>
          </ac:cxnSpMkLst>
        </pc:cxnChg>
        <pc:cxnChg chg="add mod">
          <ac:chgData name="Ed Yau" userId="5ce5b8a0-9383-467c-b80e-543690a49f00" providerId="ADAL" clId="{38DC4349-35EB-41BC-9FB5-9EDE6F60C4B3}" dt="2024-03-23T07:03:43.856" v="37147" actId="1076"/>
          <ac:cxnSpMkLst>
            <pc:docMk/>
            <pc:sldMk cId="2860193089" sldId="2147479354"/>
            <ac:cxnSpMk id="16" creationId="{4CE53A25-D6B3-C8B6-0DA3-38A1D878C2F7}"/>
          </ac:cxnSpMkLst>
        </pc:cxnChg>
        <pc:cxnChg chg="add mod">
          <ac:chgData name="Ed Yau" userId="5ce5b8a0-9383-467c-b80e-543690a49f00" providerId="ADAL" clId="{38DC4349-35EB-41BC-9FB5-9EDE6F60C4B3}" dt="2024-03-23T07:03:53.253" v="37151" actId="14100"/>
          <ac:cxnSpMkLst>
            <pc:docMk/>
            <pc:sldMk cId="2860193089" sldId="2147479354"/>
            <ac:cxnSpMk id="24" creationId="{74C8DF96-37F6-A012-057D-CD4C25A586AE}"/>
          </ac:cxnSpMkLst>
        </pc:cxnChg>
        <pc:cxnChg chg="add mod">
          <ac:chgData name="Ed Yau" userId="5ce5b8a0-9383-467c-b80e-543690a49f00" providerId="ADAL" clId="{38DC4349-35EB-41BC-9FB5-9EDE6F60C4B3}" dt="2024-03-23T07:03:53.253" v="37151" actId="14100"/>
          <ac:cxnSpMkLst>
            <pc:docMk/>
            <pc:sldMk cId="2860193089" sldId="2147479354"/>
            <ac:cxnSpMk id="25" creationId="{20D4C301-9495-25C1-6405-030649A545A5}"/>
          </ac:cxnSpMkLst>
        </pc:cxnChg>
      </pc:sldChg>
      <pc:sldChg chg="addSp delSp add del setBg delDesignElem">
        <pc:chgData name="Ed Yau" userId="5ce5b8a0-9383-467c-b80e-543690a49f00" providerId="ADAL" clId="{38DC4349-35EB-41BC-9FB5-9EDE6F60C4B3}" dt="2024-03-23T06:52:23.104" v="36523"/>
        <pc:sldMkLst>
          <pc:docMk/>
          <pc:sldMk cId="3524144352" sldId="2147479354"/>
        </pc:sldMkLst>
        <pc:spChg chg="add del">
          <ac:chgData name="Ed Yau" userId="5ce5b8a0-9383-467c-b80e-543690a49f00" providerId="ADAL" clId="{38DC4349-35EB-41BC-9FB5-9EDE6F60C4B3}" dt="2024-03-23T06:52:23.104" v="36523"/>
          <ac:spMkLst>
            <pc:docMk/>
            <pc:sldMk cId="3524144352" sldId="2147479354"/>
            <ac:spMk id="31" creationId="{04812C46-200A-4DEB-A05E-3ED6C68C2387}"/>
          </ac:spMkLst>
        </pc:spChg>
        <pc:spChg chg="add del">
          <ac:chgData name="Ed Yau" userId="5ce5b8a0-9383-467c-b80e-543690a49f00" providerId="ADAL" clId="{38DC4349-35EB-41BC-9FB5-9EDE6F60C4B3}" dt="2024-03-23T06:52:23.104" v="36523"/>
          <ac:spMkLst>
            <pc:docMk/>
            <pc:sldMk cId="3524144352" sldId="2147479354"/>
            <ac:spMk id="32" creationId="{D1EA859B-E555-4109-94F3-6700E046E008}"/>
          </ac:spMkLst>
        </pc:spChg>
      </pc:sldChg>
      <pc:sldChg chg="addSp delSp modSp add mod ord delAnim">
        <pc:chgData name="Ed Yau" userId="5ce5b8a0-9383-467c-b80e-543690a49f00" providerId="ADAL" clId="{38DC4349-35EB-41BC-9FB5-9EDE6F60C4B3}" dt="2024-03-23T07:31:54.759" v="38533" actId="1076"/>
        <pc:sldMkLst>
          <pc:docMk/>
          <pc:sldMk cId="795677199" sldId="2147479355"/>
        </pc:sldMkLst>
        <pc:spChg chg="add del mod">
          <ac:chgData name="Ed Yau" userId="5ce5b8a0-9383-467c-b80e-543690a49f00" providerId="ADAL" clId="{38DC4349-35EB-41BC-9FB5-9EDE6F60C4B3}" dt="2024-03-23T07:07:30.031" v="37275" actId="14100"/>
          <ac:spMkLst>
            <pc:docMk/>
            <pc:sldMk cId="795677199" sldId="2147479355"/>
            <ac:spMk id="3" creationId="{14463A8C-640D-75D7-80C5-8AD7D072F837}"/>
          </ac:spMkLst>
        </pc:spChg>
        <pc:spChg chg="del">
          <ac:chgData name="Ed Yau" userId="5ce5b8a0-9383-467c-b80e-543690a49f00" providerId="ADAL" clId="{38DC4349-35EB-41BC-9FB5-9EDE6F60C4B3}" dt="2024-03-23T07:06:51.759" v="37232" actId="478"/>
          <ac:spMkLst>
            <pc:docMk/>
            <pc:sldMk cId="795677199" sldId="2147479355"/>
            <ac:spMk id="6" creationId="{03DA80DB-E770-3475-3990-3CADB26D6A5F}"/>
          </ac:spMkLst>
        </pc:spChg>
        <pc:spChg chg="add mod">
          <ac:chgData name="Ed Yau" userId="5ce5b8a0-9383-467c-b80e-543690a49f00" providerId="ADAL" clId="{38DC4349-35EB-41BC-9FB5-9EDE6F60C4B3}" dt="2024-03-23T07:19:36.076" v="37745" actId="20577"/>
          <ac:spMkLst>
            <pc:docMk/>
            <pc:sldMk cId="795677199" sldId="2147479355"/>
            <ac:spMk id="7" creationId="{C9304D91-F3DA-8C42-CA64-7AE25AD38230}"/>
          </ac:spMkLst>
        </pc:spChg>
        <pc:spChg chg="del">
          <ac:chgData name="Ed Yau" userId="5ce5b8a0-9383-467c-b80e-543690a49f00" providerId="ADAL" clId="{38DC4349-35EB-41BC-9FB5-9EDE6F60C4B3}" dt="2024-03-23T07:07:16.135" v="37266" actId="478"/>
          <ac:spMkLst>
            <pc:docMk/>
            <pc:sldMk cId="795677199" sldId="2147479355"/>
            <ac:spMk id="8" creationId="{A0A359D2-9390-6769-BF3C-1F09A009E5B0}"/>
          </ac:spMkLst>
        </pc:spChg>
        <pc:spChg chg="add mod">
          <ac:chgData name="Ed Yau" userId="5ce5b8a0-9383-467c-b80e-543690a49f00" providerId="ADAL" clId="{38DC4349-35EB-41BC-9FB5-9EDE6F60C4B3}" dt="2024-03-23T07:31:54.759" v="38533" actId="1076"/>
          <ac:spMkLst>
            <pc:docMk/>
            <pc:sldMk cId="795677199" sldId="2147479355"/>
            <ac:spMk id="11" creationId="{8D190F33-3F96-31D1-9CC8-857F865F59AA}"/>
          </ac:spMkLst>
        </pc:spChg>
        <pc:picChg chg="add mod">
          <ac:chgData name="Ed Yau" userId="5ce5b8a0-9383-467c-b80e-543690a49f00" providerId="ADAL" clId="{38DC4349-35EB-41BC-9FB5-9EDE6F60C4B3}" dt="2024-03-23T07:06:34.978" v="37230" actId="167"/>
          <ac:picMkLst>
            <pc:docMk/>
            <pc:sldMk cId="795677199" sldId="2147479355"/>
            <ac:picMk id="2" creationId="{A52BA1E2-357C-6A77-4CFF-2C520AC44E3F}"/>
          </ac:picMkLst>
        </pc:picChg>
        <pc:picChg chg="add mod">
          <ac:chgData name="Ed Yau" userId="5ce5b8a0-9383-467c-b80e-543690a49f00" providerId="ADAL" clId="{38DC4349-35EB-41BC-9FB5-9EDE6F60C4B3}" dt="2024-03-23T07:12:51.060" v="37535"/>
          <ac:picMkLst>
            <pc:docMk/>
            <pc:sldMk cId="795677199" sldId="2147479355"/>
            <ac:picMk id="9" creationId="{794F8646-A4D9-C54D-B3FF-443445CFD1DC}"/>
          </ac:picMkLst>
        </pc:picChg>
        <pc:picChg chg="add mod">
          <ac:chgData name="Ed Yau" userId="5ce5b8a0-9383-467c-b80e-543690a49f00" providerId="ADAL" clId="{38DC4349-35EB-41BC-9FB5-9EDE6F60C4B3}" dt="2024-03-23T07:12:51.060" v="37535"/>
          <ac:picMkLst>
            <pc:docMk/>
            <pc:sldMk cId="795677199" sldId="2147479355"/>
            <ac:picMk id="10" creationId="{12458F35-E4F4-8D5F-8F9D-30A721817E31}"/>
          </ac:picMkLst>
        </pc:picChg>
        <pc:picChg chg="add mod">
          <ac:chgData name="Ed Yau" userId="5ce5b8a0-9383-467c-b80e-543690a49f00" providerId="ADAL" clId="{38DC4349-35EB-41BC-9FB5-9EDE6F60C4B3}" dt="2024-03-23T07:31:54.759" v="38533" actId="1076"/>
          <ac:picMkLst>
            <pc:docMk/>
            <pc:sldMk cId="795677199" sldId="2147479355"/>
            <ac:picMk id="12" creationId="{8CFA55B5-E204-494F-CA7B-B8A1E3ECD0DA}"/>
          </ac:picMkLst>
        </pc:picChg>
      </pc:sldChg>
      <pc:sldChg chg="addSp delSp modSp add mod modAnim">
        <pc:chgData name="Ed Yau" userId="5ce5b8a0-9383-467c-b80e-543690a49f00" providerId="ADAL" clId="{38DC4349-35EB-41BC-9FB5-9EDE6F60C4B3}" dt="2024-03-23T07:31:41.153" v="38519" actId="1076"/>
        <pc:sldMkLst>
          <pc:docMk/>
          <pc:sldMk cId="2433397363" sldId="2147479356"/>
        </pc:sldMkLst>
        <pc:spChg chg="mod">
          <ac:chgData name="Ed Yau" userId="5ce5b8a0-9383-467c-b80e-543690a49f00" providerId="ADAL" clId="{38DC4349-35EB-41BC-9FB5-9EDE6F60C4B3}" dt="2024-03-23T07:31:36.095" v="38518" actId="1076"/>
          <ac:spMkLst>
            <pc:docMk/>
            <pc:sldMk cId="2433397363" sldId="2147479356"/>
            <ac:spMk id="3" creationId="{14463A8C-640D-75D7-80C5-8AD7D072F837}"/>
          </ac:spMkLst>
        </pc:spChg>
        <pc:spChg chg="add mod">
          <ac:chgData name="Ed Yau" userId="5ce5b8a0-9383-467c-b80e-543690a49f00" providerId="ADAL" clId="{38DC4349-35EB-41BC-9FB5-9EDE6F60C4B3}" dt="2024-03-23T07:31:41.153" v="38519" actId="1076"/>
          <ac:spMkLst>
            <pc:docMk/>
            <pc:sldMk cId="2433397363" sldId="2147479356"/>
            <ac:spMk id="4" creationId="{214234E4-D5E7-064E-40B6-F6B499E68122}"/>
          </ac:spMkLst>
        </pc:spChg>
        <pc:spChg chg="add mod">
          <ac:chgData name="Ed Yau" userId="5ce5b8a0-9383-467c-b80e-543690a49f00" providerId="ADAL" clId="{38DC4349-35EB-41BC-9FB5-9EDE6F60C4B3}" dt="2024-03-23T07:12:38.924" v="37533" actId="1076"/>
          <ac:spMkLst>
            <pc:docMk/>
            <pc:sldMk cId="2433397363" sldId="2147479356"/>
            <ac:spMk id="6" creationId="{03DA80DB-E770-3475-3990-3CADB26D6A5F}"/>
          </ac:spMkLst>
        </pc:spChg>
        <pc:spChg chg="del mod">
          <ac:chgData name="Ed Yau" userId="5ce5b8a0-9383-467c-b80e-543690a49f00" providerId="ADAL" clId="{38DC4349-35EB-41BC-9FB5-9EDE6F60C4B3}" dt="2024-03-23T07:08:03.015" v="37283" actId="478"/>
          <ac:spMkLst>
            <pc:docMk/>
            <pc:sldMk cId="2433397363" sldId="2147479356"/>
            <ac:spMk id="7" creationId="{C9304D91-F3DA-8C42-CA64-7AE25AD38230}"/>
          </ac:spMkLst>
        </pc:spChg>
        <pc:spChg chg="add mod">
          <ac:chgData name="Ed Yau" userId="5ce5b8a0-9383-467c-b80e-543690a49f00" providerId="ADAL" clId="{38DC4349-35EB-41BC-9FB5-9EDE6F60C4B3}" dt="2024-03-23T07:12:40.324" v="37534" actId="1076"/>
          <ac:spMkLst>
            <pc:docMk/>
            <pc:sldMk cId="2433397363" sldId="2147479356"/>
            <ac:spMk id="8" creationId="{A0A359D2-9390-6769-BF3C-1F09A009E5B0}"/>
          </ac:spMkLst>
        </pc:spChg>
        <pc:spChg chg="add del mod">
          <ac:chgData name="Ed Yau" userId="5ce5b8a0-9383-467c-b80e-543690a49f00" providerId="ADAL" clId="{38DC4349-35EB-41BC-9FB5-9EDE6F60C4B3}" dt="2024-03-23T07:08:11.807" v="37285" actId="478"/>
          <ac:spMkLst>
            <pc:docMk/>
            <pc:sldMk cId="2433397363" sldId="2147479356"/>
            <ac:spMk id="10" creationId="{5F1A7964-C0A4-F0C7-BDB7-CAE0166697FE}"/>
          </ac:spMkLst>
        </pc:spChg>
        <pc:spChg chg="add mod">
          <ac:chgData name="Ed Yau" userId="5ce5b8a0-9383-467c-b80e-543690a49f00" providerId="ADAL" clId="{38DC4349-35EB-41BC-9FB5-9EDE6F60C4B3}" dt="2024-03-23T07:31:32.573" v="38516" actId="1076"/>
          <ac:spMkLst>
            <pc:docMk/>
            <pc:sldMk cId="2433397363" sldId="2147479356"/>
            <ac:spMk id="11" creationId="{B5C3E929-A918-C9C4-102B-7CF9763BDC9B}"/>
          </ac:spMkLst>
        </pc:spChg>
        <pc:picChg chg="add mod">
          <ac:chgData name="Ed Yau" userId="5ce5b8a0-9383-467c-b80e-543690a49f00" providerId="ADAL" clId="{38DC4349-35EB-41BC-9FB5-9EDE6F60C4B3}" dt="2024-03-23T07:31:32.573" v="38516" actId="1076"/>
          <ac:picMkLst>
            <pc:docMk/>
            <pc:sldMk cId="2433397363" sldId="2147479356"/>
            <ac:picMk id="12" creationId="{EC20BFA2-FB8F-E78F-403D-F317234B2B82}"/>
          </ac:picMkLst>
        </pc:picChg>
        <pc:picChg chg="add mod">
          <ac:chgData name="Ed Yau" userId="5ce5b8a0-9383-467c-b80e-543690a49f00" providerId="ADAL" clId="{38DC4349-35EB-41BC-9FB5-9EDE6F60C4B3}" dt="2024-03-23T07:12:34.155" v="37532"/>
          <ac:picMkLst>
            <pc:docMk/>
            <pc:sldMk cId="2433397363" sldId="2147479356"/>
            <ac:picMk id="13" creationId="{76D63C75-6314-6C26-64BA-D72707BE8FE5}"/>
          </ac:picMkLst>
        </pc:picChg>
        <pc:picChg chg="add mod">
          <ac:chgData name="Ed Yau" userId="5ce5b8a0-9383-467c-b80e-543690a49f00" providerId="ADAL" clId="{38DC4349-35EB-41BC-9FB5-9EDE6F60C4B3}" dt="2024-03-23T07:12:34.155" v="37532"/>
          <ac:picMkLst>
            <pc:docMk/>
            <pc:sldMk cId="2433397363" sldId="2147479356"/>
            <ac:picMk id="14" creationId="{2CF1F320-119A-E2CF-ABC4-9A35E6C5B243}"/>
          </ac:picMkLst>
        </pc:picChg>
      </pc:sldChg>
      <pc:sldChg chg="addSp delSp modSp add mod delAnim">
        <pc:chgData name="Ed Yau" userId="5ce5b8a0-9383-467c-b80e-543690a49f00" providerId="ADAL" clId="{38DC4349-35EB-41BC-9FB5-9EDE6F60C4B3}" dt="2024-03-23T07:31:25.915" v="38515" actId="1076"/>
        <pc:sldMkLst>
          <pc:docMk/>
          <pc:sldMk cId="4285428567" sldId="2147479357"/>
        </pc:sldMkLst>
        <pc:spChg chg="mod">
          <ac:chgData name="Ed Yau" userId="5ce5b8a0-9383-467c-b80e-543690a49f00" providerId="ADAL" clId="{38DC4349-35EB-41BC-9FB5-9EDE6F60C4B3}" dt="2024-03-23T07:09:57.068" v="37363" actId="1076"/>
          <ac:spMkLst>
            <pc:docMk/>
            <pc:sldMk cId="4285428567" sldId="2147479357"/>
            <ac:spMk id="3" creationId="{14463A8C-640D-75D7-80C5-8AD7D072F837}"/>
          </ac:spMkLst>
        </pc:spChg>
        <pc:spChg chg="mod">
          <ac:chgData name="Ed Yau" userId="5ce5b8a0-9383-467c-b80e-543690a49f00" providerId="ADAL" clId="{38DC4349-35EB-41BC-9FB5-9EDE6F60C4B3}" dt="2024-03-23T07:10:32.291" v="37429" actId="1076"/>
          <ac:spMkLst>
            <pc:docMk/>
            <pc:sldMk cId="4285428567" sldId="2147479357"/>
            <ac:spMk id="4" creationId="{214234E4-D5E7-064E-40B6-F6B499E68122}"/>
          </ac:spMkLst>
        </pc:spChg>
        <pc:spChg chg="del">
          <ac:chgData name="Ed Yau" userId="5ce5b8a0-9383-467c-b80e-543690a49f00" providerId="ADAL" clId="{38DC4349-35EB-41BC-9FB5-9EDE6F60C4B3}" dt="2024-03-23T07:09:03.114" v="37345" actId="478"/>
          <ac:spMkLst>
            <pc:docMk/>
            <pc:sldMk cId="4285428567" sldId="2147479357"/>
            <ac:spMk id="6" creationId="{03DA80DB-E770-3475-3990-3CADB26D6A5F}"/>
          </ac:spMkLst>
        </pc:spChg>
        <pc:spChg chg="add mod">
          <ac:chgData name="Ed Yau" userId="5ce5b8a0-9383-467c-b80e-543690a49f00" providerId="ADAL" clId="{38DC4349-35EB-41BC-9FB5-9EDE6F60C4B3}" dt="2024-03-23T07:31:25.915" v="38515" actId="1076"/>
          <ac:spMkLst>
            <pc:docMk/>
            <pc:sldMk cId="4285428567" sldId="2147479357"/>
            <ac:spMk id="7" creationId="{C8FAECAF-54C9-A70A-D636-29582AD315E4}"/>
          </ac:spMkLst>
        </pc:spChg>
        <pc:spChg chg="del">
          <ac:chgData name="Ed Yau" userId="5ce5b8a0-9383-467c-b80e-543690a49f00" providerId="ADAL" clId="{38DC4349-35EB-41BC-9FB5-9EDE6F60C4B3}" dt="2024-03-23T07:09:04.189" v="37346" actId="478"/>
          <ac:spMkLst>
            <pc:docMk/>
            <pc:sldMk cId="4285428567" sldId="2147479357"/>
            <ac:spMk id="8" creationId="{A0A359D2-9390-6769-BF3C-1F09A009E5B0}"/>
          </ac:spMkLst>
        </pc:spChg>
        <pc:picChg chg="add mod">
          <ac:chgData name="Ed Yau" userId="5ce5b8a0-9383-467c-b80e-543690a49f00" providerId="ADAL" clId="{38DC4349-35EB-41BC-9FB5-9EDE6F60C4B3}" dt="2024-03-23T07:31:25.915" v="38515" actId="1076"/>
          <ac:picMkLst>
            <pc:docMk/>
            <pc:sldMk cId="4285428567" sldId="2147479357"/>
            <ac:picMk id="9" creationId="{61645536-20C3-1A64-F163-4C0D83CB29D8}"/>
          </ac:picMkLst>
        </pc:picChg>
        <pc:picChg chg="add mod">
          <ac:chgData name="Ed Yau" userId="5ce5b8a0-9383-467c-b80e-543690a49f00" providerId="ADAL" clId="{38DC4349-35EB-41BC-9FB5-9EDE6F60C4B3}" dt="2024-03-23T07:12:16.972" v="37527" actId="1076"/>
          <ac:picMkLst>
            <pc:docMk/>
            <pc:sldMk cId="4285428567" sldId="2147479357"/>
            <ac:picMk id="10" creationId="{ECD57139-22AE-81C4-2043-176D8D962B18}"/>
          </ac:picMkLst>
        </pc:picChg>
        <pc:picChg chg="add mod">
          <ac:chgData name="Ed Yau" userId="5ce5b8a0-9383-467c-b80e-543690a49f00" providerId="ADAL" clId="{38DC4349-35EB-41BC-9FB5-9EDE6F60C4B3}" dt="2024-03-23T07:12:26.855" v="37531" actId="1076"/>
          <ac:picMkLst>
            <pc:docMk/>
            <pc:sldMk cId="4285428567" sldId="2147479357"/>
            <ac:picMk id="11" creationId="{5B5BA862-D78F-8A61-D02F-D3D2A679921E}"/>
          </ac:picMkLst>
        </pc:picChg>
      </pc:sldChg>
      <pc:sldChg chg="addSp delSp modSp add mod ord delAnim">
        <pc:chgData name="Ed Yau" userId="5ce5b8a0-9383-467c-b80e-543690a49f00" providerId="ADAL" clId="{38DC4349-35EB-41BC-9FB5-9EDE6F60C4B3}" dt="2024-03-23T07:14:32.626" v="37676" actId="1076"/>
        <pc:sldMkLst>
          <pc:docMk/>
          <pc:sldMk cId="1662291000" sldId="2147479358"/>
        </pc:sldMkLst>
        <pc:spChg chg="add del mod">
          <ac:chgData name="Ed Yau" userId="5ce5b8a0-9383-467c-b80e-543690a49f00" providerId="ADAL" clId="{38DC4349-35EB-41BC-9FB5-9EDE6F60C4B3}" dt="2024-03-23T07:13:51.021" v="37571" actId="1076"/>
          <ac:spMkLst>
            <pc:docMk/>
            <pc:sldMk cId="1662291000" sldId="2147479358"/>
            <ac:spMk id="3" creationId="{14463A8C-640D-75D7-80C5-8AD7D072F837}"/>
          </ac:spMkLst>
        </pc:spChg>
        <pc:spChg chg="mod">
          <ac:chgData name="Ed Yau" userId="5ce5b8a0-9383-467c-b80e-543690a49f00" providerId="ADAL" clId="{38DC4349-35EB-41BC-9FB5-9EDE6F60C4B3}" dt="2024-03-23T07:14:29.273" v="37675" actId="1076"/>
          <ac:spMkLst>
            <pc:docMk/>
            <pc:sldMk cId="1662291000" sldId="2147479358"/>
            <ac:spMk id="4" creationId="{214234E4-D5E7-064E-40B6-F6B499E68122}"/>
          </ac:spMkLst>
        </pc:spChg>
        <pc:spChg chg="del">
          <ac:chgData name="Ed Yau" userId="5ce5b8a0-9383-467c-b80e-543690a49f00" providerId="ADAL" clId="{38DC4349-35EB-41BC-9FB5-9EDE6F60C4B3}" dt="2024-03-23T07:13:40.829" v="37564" actId="478"/>
          <ac:spMkLst>
            <pc:docMk/>
            <pc:sldMk cId="1662291000" sldId="2147479358"/>
            <ac:spMk id="6" creationId="{03DA80DB-E770-3475-3990-3CADB26D6A5F}"/>
          </ac:spMkLst>
        </pc:spChg>
        <pc:spChg chg="del">
          <ac:chgData name="Ed Yau" userId="5ce5b8a0-9383-467c-b80e-543690a49f00" providerId="ADAL" clId="{38DC4349-35EB-41BC-9FB5-9EDE6F60C4B3}" dt="2024-03-23T07:13:46.178" v="37567" actId="478"/>
          <ac:spMkLst>
            <pc:docMk/>
            <pc:sldMk cId="1662291000" sldId="2147479358"/>
            <ac:spMk id="8" creationId="{A0A359D2-9390-6769-BF3C-1F09A009E5B0}"/>
          </ac:spMkLst>
        </pc:spChg>
        <pc:spChg chg="mod">
          <ac:chgData name="Ed Yau" userId="5ce5b8a0-9383-467c-b80e-543690a49f00" providerId="ADAL" clId="{38DC4349-35EB-41BC-9FB5-9EDE6F60C4B3}" dt="2024-03-23T07:14:32.626" v="37676" actId="1076"/>
          <ac:spMkLst>
            <pc:docMk/>
            <pc:sldMk cId="1662291000" sldId="2147479358"/>
            <ac:spMk id="11" creationId="{B5C3E929-A918-C9C4-102B-7CF9763BDC9B}"/>
          </ac:spMkLst>
        </pc:spChg>
        <pc:picChg chg="mod">
          <ac:chgData name="Ed Yau" userId="5ce5b8a0-9383-467c-b80e-543690a49f00" providerId="ADAL" clId="{38DC4349-35EB-41BC-9FB5-9EDE6F60C4B3}" dt="2024-03-23T07:14:32.626" v="37676" actId="1076"/>
          <ac:picMkLst>
            <pc:docMk/>
            <pc:sldMk cId="1662291000" sldId="2147479358"/>
            <ac:picMk id="12" creationId="{EC20BFA2-FB8F-E78F-403D-F317234B2B82}"/>
          </ac:picMkLst>
        </pc:picChg>
      </pc:sldChg>
      <pc:sldChg chg="modSp add mod ord">
        <pc:chgData name="Ed Yau" userId="5ce5b8a0-9383-467c-b80e-543690a49f00" providerId="ADAL" clId="{38DC4349-35EB-41BC-9FB5-9EDE6F60C4B3}" dt="2024-03-23T07:17:30.111" v="37738"/>
        <pc:sldMkLst>
          <pc:docMk/>
          <pc:sldMk cId="2909292870" sldId="2147479359"/>
        </pc:sldMkLst>
        <pc:spChg chg="mod">
          <ac:chgData name="Ed Yau" userId="5ce5b8a0-9383-467c-b80e-543690a49f00" providerId="ADAL" clId="{38DC4349-35EB-41BC-9FB5-9EDE6F60C4B3}" dt="2024-03-23T07:17:21.604" v="37736" actId="20577"/>
          <ac:spMkLst>
            <pc:docMk/>
            <pc:sldMk cId="2909292870" sldId="2147479359"/>
            <ac:spMk id="7" creationId="{C9304D91-F3DA-8C42-CA64-7AE25AD38230}"/>
          </ac:spMkLst>
        </pc:spChg>
      </pc:sldChg>
      <pc:sldChg chg="delSp add ord setBg delDesignElem modNotesTx">
        <pc:chgData name="Ed Yau" userId="5ce5b8a0-9383-467c-b80e-543690a49f00" providerId="ADAL" clId="{38DC4349-35EB-41BC-9FB5-9EDE6F60C4B3}" dt="2024-03-23T07:36:22.136" v="39183" actId="20577"/>
        <pc:sldMkLst>
          <pc:docMk/>
          <pc:sldMk cId="3409264835" sldId="2147479360"/>
        </pc:sldMkLst>
        <pc:spChg chg="del">
          <ac:chgData name="Ed Yau" userId="5ce5b8a0-9383-467c-b80e-543690a49f00" providerId="ADAL" clId="{38DC4349-35EB-41BC-9FB5-9EDE6F60C4B3}" dt="2024-03-23T07:20:54.712" v="37757"/>
          <ac:spMkLst>
            <pc:docMk/>
            <pc:sldMk cId="3409264835" sldId="2147479360"/>
            <ac:spMk id="34" creationId="{2047A09F-8642-1E6C-8093-ABAC165BDAC0}"/>
          </ac:spMkLst>
        </pc:spChg>
        <pc:spChg chg="del">
          <ac:chgData name="Ed Yau" userId="5ce5b8a0-9383-467c-b80e-543690a49f00" providerId="ADAL" clId="{38DC4349-35EB-41BC-9FB5-9EDE6F60C4B3}" dt="2024-03-23T07:20:54.712" v="37757"/>
          <ac:spMkLst>
            <pc:docMk/>
            <pc:sldMk cId="3409264835" sldId="2147479360"/>
            <ac:spMk id="36" creationId="{F3B35670-8353-B4D5-625F-5DAA3402BB4D}"/>
          </ac:spMkLst>
        </pc:spChg>
      </pc:sldChg>
      <pc:sldChg chg="add modNotesTx">
        <pc:chgData name="Ed Yau" userId="5ce5b8a0-9383-467c-b80e-543690a49f00" providerId="ADAL" clId="{38DC4349-35EB-41BC-9FB5-9EDE6F60C4B3}" dt="2024-03-23T07:37:26.128" v="39392" actId="20577"/>
        <pc:sldMkLst>
          <pc:docMk/>
          <pc:sldMk cId="3907501106" sldId="2147479361"/>
        </pc:sldMkLst>
      </pc:sldChg>
      <pc:sldChg chg="addSp modSp add mod ord">
        <pc:chgData name="Ed Yau" userId="5ce5b8a0-9383-467c-b80e-543690a49f00" providerId="ADAL" clId="{38DC4349-35EB-41BC-9FB5-9EDE6F60C4B3}" dt="2024-03-23T07:31:49.290" v="38532" actId="1038"/>
        <pc:sldMkLst>
          <pc:docMk/>
          <pc:sldMk cId="3968240503" sldId="2147479362"/>
        </pc:sldMkLst>
        <pc:spChg chg="add mod">
          <ac:chgData name="Ed Yau" userId="5ce5b8a0-9383-467c-b80e-543690a49f00" providerId="ADAL" clId="{38DC4349-35EB-41BC-9FB5-9EDE6F60C4B3}" dt="2024-03-23T07:30:37.057" v="38510" actId="1076"/>
          <ac:spMkLst>
            <pc:docMk/>
            <pc:sldMk cId="3968240503" sldId="2147479362"/>
            <ac:spMk id="4" creationId="{BACD54E1-1F7F-6785-DB4D-D53043BFCE83}"/>
          </ac:spMkLst>
        </pc:spChg>
        <pc:spChg chg="mod">
          <ac:chgData name="Ed Yau" userId="5ce5b8a0-9383-467c-b80e-543690a49f00" providerId="ADAL" clId="{38DC4349-35EB-41BC-9FB5-9EDE6F60C4B3}" dt="2024-03-23T07:30:26.305" v="38504" actId="20577"/>
          <ac:spMkLst>
            <pc:docMk/>
            <pc:sldMk cId="3968240503" sldId="2147479362"/>
            <ac:spMk id="7" creationId="{C9304D91-F3DA-8C42-CA64-7AE25AD38230}"/>
          </ac:spMkLst>
        </pc:spChg>
        <pc:spChg chg="mod">
          <ac:chgData name="Ed Yau" userId="5ce5b8a0-9383-467c-b80e-543690a49f00" providerId="ADAL" clId="{38DC4349-35EB-41BC-9FB5-9EDE6F60C4B3}" dt="2024-03-23T07:31:49.290" v="38532" actId="1038"/>
          <ac:spMkLst>
            <pc:docMk/>
            <pc:sldMk cId="3968240503" sldId="2147479362"/>
            <ac:spMk id="11" creationId="{8D190F33-3F96-31D1-9CC8-857F865F59AA}"/>
          </ac:spMkLst>
        </pc:spChg>
        <pc:picChg chg="mod">
          <ac:chgData name="Ed Yau" userId="5ce5b8a0-9383-467c-b80e-543690a49f00" providerId="ADAL" clId="{38DC4349-35EB-41BC-9FB5-9EDE6F60C4B3}" dt="2024-03-23T07:31:49.290" v="38532" actId="1038"/>
          <ac:picMkLst>
            <pc:docMk/>
            <pc:sldMk cId="3968240503" sldId="2147479362"/>
            <ac:picMk id="12" creationId="{8CFA55B5-E204-494F-CA7B-B8A1E3ECD0DA}"/>
          </ac:picMkLst>
        </pc:picChg>
      </pc:sldChg>
      <pc:sldChg chg="addSp delSp modSp add del mod ord">
        <pc:chgData name="Ed Yau" userId="5ce5b8a0-9383-467c-b80e-543690a49f00" providerId="ADAL" clId="{38DC4349-35EB-41BC-9FB5-9EDE6F60C4B3}" dt="2024-03-23T08:35:12.777" v="42733" actId="47"/>
        <pc:sldMkLst>
          <pc:docMk/>
          <pc:sldMk cId="1759391465" sldId="2147479363"/>
        </pc:sldMkLst>
        <pc:spChg chg="del">
          <ac:chgData name="Ed Yau" userId="5ce5b8a0-9383-467c-b80e-543690a49f00" providerId="ADAL" clId="{38DC4349-35EB-41BC-9FB5-9EDE6F60C4B3}" dt="2024-03-23T08:27:00.230" v="42216" actId="478"/>
          <ac:spMkLst>
            <pc:docMk/>
            <pc:sldMk cId="1759391465" sldId="2147479363"/>
            <ac:spMk id="7" creationId="{ACA5B3F7-B1F7-66F8-ABCE-E0F637FDD223}"/>
          </ac:spMkLst>
        </pc:spChg>
        <pc:spChg chg="del">
          <ac:chgData name="Ed Yau" userId="5ce5b8a0-9383-467c-b80e-543690a49f00" providerId="ADAL" clId="{38DC4349-35EB-41BC-9FB5-9EDE6F60C4B3}" dt="2024-03-23T08:27:00.230" v="42216" actId="478"/>
          <ac:spMkLst>
            <pc:docMk/>
            <pc:sldMk cId="1759391465" sldId="2147479363"/>
            <ac:spMk id="8" creationId="{FDDBD7E9-04E3-2F3A-1A6E-E5EA5F66F8AC}"/>
          </ac:spMkLst>
        </pc:spChg>
        <pc:spChg chg="del">
          <ac:chgData name="Ed Yau" userId="5ce5b8a0-9383-467c-b80e-543690a49f00" providerId="ADAL" clId="{38DC4349-35EB-41BC-9FB5-9EDE6F60C4B3}" dt="2024-03-23T08:27:00.230" v="42216" actId="478"/>
          <ac:spMkLst>
            <pc:docMk/>
            <pc:sldMk cId="1759391465" sldId="2147479363"/>
            <ac:spMk id="9" creationId="{2C21A01E-BB8A-595A-9868-A04C767B23EE}"/>
          </ac:spMkLst>
        </pc:spChg>
        <pc:spChg chg="del">
          <ac:chgData name="Ed Yau" userId="5ce5b8a0-9383-467c-b80e-543690a49f00" providerId="ADAL" clId="{38DC4349-35EB-41BC-9FB5-9EDE6F60C4B3}" dt="2024-03-23T08:27:00.230" v="42216" actId="478"/>
          <ac:spMkLst>
            <pc:docMk/>
            <pc:sldMk cId="1759391465" sldId="2147479363"/>
            <ac:spMk id="10" creationId="{A3FD4E2D-E275-E6A0-0A7C-1DB5A9628C6A}"/>
          </ac:spMkLst>
        </pc:spChg>
        <pc:spChg chg="del">
          <ac:chgData name="Ed Yau" userId="5ce5b8a0-9383-467c-b80e-543690a49f00" providerId="ADAL" clId="{38DC4349-35EB-41BC-9FB5-9EDE6F60C4B3}" dt="2024-03-23T08:27:00.230" v="42216" actId="478"/>
          <ac:spMkLst>
            <pc:docMk/>
            <pc:sldMk cId="1759391465" sldId="2147479363"/>
            <ac:spMk id="11" creationId="{DD86A595-F6F6-1F48-4F0B-CDE2D7472D3F}"/>
          </ac:spMkLst>
        </pc:spChg>
        <pc:spChg chg="del">
          <ac:chgData name="Ed Yau" userId="5ce5b8a0-9383-467c-b80e-543690a49f00" providerId="ADAL" clId="{38DC4349-35EB-41BC-9FB5-9EDE6F60C4B3}" dt="2024-03-23T08:27:00.230" v="42216" actId="478"/>
          <ac:spMkLst>
            <pc:docMk/>
            <pc:sldMk cId="1759391465" sldId="2147479363"/>
            <ac:spMk id="12" creationId="{C860269D-9A2C-AC89-510A-1103C976A4A8}"/>
          </ac:spMkLst>
        </pc:spChg>
        <pc:spChg chg="del">
          <ac:chgData name="Ed Yau" userId="5ce5b8a0-9383-467c-b80e-543690a49f00" providerId="ADAL" clId="{38DC4349-35EB-41BC-9FB5-9EDE6F60C4B3}" dt="2024-03-23T08:27:00.230" v="42216" actId="478"/>
          <ac:spMkLst>
            <pc:docMk/>
            <pc:sldMk cId="1759391465" sldId="2147479363"/>
            <ac:spMk id="14" creationId="{3F1E04B0-79E7-B97D-4C11-3211CA3F09CA}"/>
          </ac:spMkLst>
        </pc:spChg>
        <pc:spChg chg="del">
          <ac:chgData name="Ed Yau" userId="5ce5b8a0-9383-467c-b80e-543690a49f00" providerId="ADAL" clId="{38DC4349-35EB-41BC-9FB5-9EDE6F60C4B3}" dt="2024-03-23T08:27:00.230" v="42216" actId="478"/>
          <ac:spMkLst>
            <pc:docMk/>
            <pc:sldMk cId="1759391465" sldId="2147479363"/>
            <ac:spMk id="15" creationId="{67004DF3-6D05-8726-AB77-C94D9F36D4F0}"/>
          </ac:spMkLst>
        </pc:spChg>
        <pc:spChg chg="del">
          <ac:chgData name="Ed Yau" userId="5ce5b8a0-9383-467c-b80e-543690a49f00" providerId="ADAL" clId="{38DC4349-35EB-41BC-9FB5-9EDE6F60C4B3}" dt="2024-03-23T08:27:00.230" v="42216" actId="478"/>
          <ac:spMkLst>
            <pc:docMk/>
            <pc:sldMk cId="1759391465" sldId="2147479363"/>
            <ac:spMk id="16" creationId="{2A607EB9-1A24-3EC3-603F-ADC99A5B541E}"/>
          </ac:spMkLst>
        </pc:spChg>
        <pc:spChg chg="del">
          <ac:chgData name="Ed Yau" userId="5ce5b8a0-9383-467c-b80e-543690a49f00" providerId="ADAL" clId="{38DC4349-35EB-41BC-9FB5-9EDE6F60C4B3}" dt="2024-03-23T08:27:00.230" v="42216" actId="478"/>
          <ac:spMkLst>
            <pc:docMk/>
            <pc:sldMk cId="1759391465" sldId="2147479363"/>
            <ac:spMk id="17" creationId="{76CEB61E-98CA-7C48-B717-66B941977636}"/>
          </ac:spMkLst>
        </pc:spChg>
        <pc:spChg chg="del">
          <ac:chgData name="Ed Yau" userId="5ce5b8a0-9383-467c-b80e-543690a49f00" providerId="ADAL" clId="{38DC4349-35EB-41BC-9FB5-9EDE6F60C4B3}" dt="2024-03-23T08:27:00.230" v="42216" actId="478"/>
          <ac:spMkLst>
            <pc:docMk/>
            <pc:sldMk cId="1759391465" sldId="2147479363"/>
            <ac:spMk id="19" creationId="{CE0C7543-39F6-171F-A78F-12A0178D3351}"/>
          </ac:spMkLst>
        </pc:spChg>
        <pc:spChg chg="del">
          <ac:chgData name="Ed Yau" userId="5ce5b8a0-9383-467c-b80e-543690a49f00" providerId="ADAL" clId="{38DC4349-35EB-41BC-9FB5-9EDE6F60C4B3}" dt="2024-03-23T08:27:02.245" v="42218" actId="478"/>
          <ac:spMkLst>
            <pc:docMk/>
            <pc:sldMk cId="1759391465" sldId="2147479363"/>
            <ac:spMk id="23" creationId="{C192F933-6E80-D2EC-3E7F-7CF30AD8EADE}"/>
          </ac:spMkLst>
        </pc:spChg>
        <pc:spChg chg="del">
          <ac:chgData name="Ed Yau" userId="5ce5b8a0-9383-467c-b80e-543690a49f00" providerId="ADAL" clId="{38DC4349-35EB-41BC-9FB5-9EDE6F60C4B3}" dt="2024-03-23T08:27:00.230" v="42216" actId="478"/>
          <ac:spMkLst>
            <pc:docMk/>
            <pc:sldMk cId="1759391465" sldId="2147479363"/>
            <ac:spMk id="26" creationId="{03ED2B82-1CC4-B1D8-E566-1625A5852C61}"/>
          </ac:spMkLst>
        </pc:spChg>
        <pc:spChg chg="del">
          <ac:chgData name="Ed Yau" userId="5ce5b8a0-9383-467c-b80e-543690a49f00" providerId="ADAL" clId="{38DC4349-35EB-41BC-9FB5-9EDE6F60C4B3}" dt="2024-03-23T08:27:00.230" v="42216" actId="478"/>
          <ac:spMkLst>
            <pc:docMk/>
            <pc:sldMk cId="1759391465" sldId="2147479363"/>
            <ac:spMk id="27" creationId="{69A73593-86BE-2C6A-9559-DC686C660124}"/>
          </ac:spMkLst>
        </pc:spChg>
        <pc:spChg chg="del">
          <ac:chgData name="Ed Yau" userId="5ce5b8a0-9383-467c-b80e-543690a49f00" providerId="ADAL" clId="{38DC4349-35EB-41BC-9FB5-9EDE6F60C4B3}" dt="2024-03-23T08:27:00.230" v="42216" actId="478"/>
          <ac:spMkLst>
            <pc:docMk/>
            <pc:sldMk cId="1759391465" sldId="2147479363"/>
            <ac:spMk id="28" creationId="{6DAE7226-1A72-3607-8500-B4F090678357}"/>
          </ac:spMkLst>
        </pc:spChg>
        <pc:spChg chg="mod">
          <ac:chgData name="Ed Yau" userId="5ce5b8a0-9383-467c-b80e-543690a49f00" providerId="ADAL" clId="{38DC4349-35EB-41BC-9FB5-9EDE6F60C4B3}" dt="2024-03-23T08:26:27.817" v="42211" actId="20577"/>
          <ac:spMkLst>
            <pc:docMk/>
            <pc:sldMk cId="1759391465" sldId="2147479363"/>
            <ac:spMk id="29" creationId="{C3783E8D-A392-E34D-98D5-4978639EC56E}"/>
          </ac:spMkLst>
        </pc:spChg>
        <pc:graphicFrameChg chg="add del modGraphic">
          <ac:chgData name="Ed Yau" userId="5ce5b8a0-9383-467c-b80e-543690a49f00" providerId="ADAL" clId="{38DC4349-35EB-41BC-9FB5-9EDE6F60C4B3}" dt="2024-03-23T08:28:02.785" v="42220" actId="1032"/>
          <ac:graphicFrameMkLst>
            <pc:docMk/>
            <pc:sldMk cId="1759391465" sldId="2147479363"/>
            <ac:graphicFrameMk id="6" creationId="{C66C3804-4390-66DA-6AC5-435AE1743050}"/>
          </ac:graphicFrameMkLst>
        </pc:graphicFrameChg>
        <pc:picChg chg="del">
          <ac:chgData name="Ed Yau" userId="5ce5b8a0-9383-467c-b80e-543690a49f00" providerId="ADAL" clId="{38DC4349-35EB-41BC-9FB5-9EDE6F60C4B3}" dt="2024-03-23T08:27:00.230" v="42216" actId="478"/>
          <ac:picMkLst>
            <pc:docMk/>
            <pc:sldMk cId="1759391465" sldId="2147479363"/>
            <ac:picMk id="4" creationId="{CB50C3F8-B3C2-B53F-7482-F67DC731772B}"/>
          </ac:picMkLst>
        </pc:picChg>
        <pc:picChg chg="del">
          <ac:chgData name="Ed Yau" userId="5ce5b8a0-9383-467c-b80e-543690a49f00" providerId="ADAL" clId="{38DC4349-35EB-41BC-9FB5-9EDE6F60C4B3}" dt="2024-03-23T08:27:01.321" v="42217" actId="478"/>
          <ac:picMkLst>
            <pc:docMk/>
            <pc:sldMk cId="1759391465" sldId="2147479363"/>
            <ac:picMk id="5" creationId="{BA6FF92B-06FF-79ED-E391-AFEC69ECC86B}"/>
          </ac:picMkLst>
        </pc:picChg>
        <pc:picChg chg="del">
          <ac:chgData name="Ed Yau" userId="5ce5b8a0-9383-467c-b80e-543690a49f00" providerId="ADAL" clId="{38DC4349-35EB-41BC-9FB5-9EDE6F60C4B3}" dt="2024-03-23T08:27:00.230" v="42216" actId="478"/>
          <ac:picMkLst>
            <pc:docMk/>
            <pc:sldMk cId="1759391465" sldId="2147479363"/>
            <ac:picMk id="21" creationId="{7F9D37C8-D53E-340E-F24C-F5FD1B91D6C0}"/>
          </ac:picMkLst>
        </pc:picChg>
        <pc:picChg chg="del">
          <ac:chgData name="Ed Yau" userId="5ce5b8a0-9383-467c-b80e-543690a49f00" providerId="ADAL" clId="{38DC4349-35EB-41BC-9FB5-9EDE6F60C4B3}" dt="2024-03-23T08:27:00.230" v="42216" actId="478"/>
          <ac:picMkLst>
            <pc:docMk/>
            <pc:sldMk cId="1759391465" sldId="2147479363"/>
            <ac:picMk id="1028" creationId="{F9A1BF24-003E-9E0E-3DC0-F62CE02214E9}"/>
          </ac:picMkLst>
        </pc:picChg>
        <pc:picChg chg="del">
          <ac:chgData name="Ed Yau" userId="5ce5b8a0-9383-467c-b80e-543690a49f00" providerId="ADAL" clId="{38DC4349-35EB-41BC-9FB5-9EDE6F60C4B3}" dt="2024-03-23T08:27:00.230" v="42216" actId="478"/>
          <ac:picMkLst>
            <pc:docMk/>
            <pc:sldMk cId="1759391465" sldId="2147479363"/>
            <ac:picMk id="1032" creationId="{7E098D76-04E5-F979-6EB6-39DD92694C6A}"/>
          </ac:picMkLst>
        </pc:picChg>
      </pc:sldChg>
      <pc:sldChg chg="add del">
        <pc:chgData name="Ed Yau" userId="5ce5b8a0-9383-467c-b80e-543690a49f00" providerId="ADAL" clId="{38DC4349-35EB-41BC-9FB5-9EDE6F60C4B3}" dt="2024-03-23T08:29:05.750" v="42222"/>
        <pc:sldMkLst>
          <pc:docMk/>
          <pc:sldMk cId="1818162608" sldId="2147479364"/>
        </pc:sldMkLst>
      </pc:sldChg>
    </pc:docChg>
  </pc:docChgLst>
  <pc:docChgLst>
    <pc:chgData name="Mohammed El-Safti" userId="608f1bf8-f780-495d-8cf3-54d86b781fd2" providerId="ADAL" clId="{C8338CA8-8032-47BE-8B2A-D484B9C2BD83}"/>
    <pc:docChg chg="undo custSel addSld delSld modSld sldOrd">
      <pc:chgData name="Mohammed El-Safti" userId="608f1bf8-f780-495d-8cf3-54d86b781fd2" providerId="ADAL" clId="{C8338CA8-8032-47BE-8B2A-D484B9C2BD83}" dt="2024-03-23T00:20:20.610" v="2106"/>
      <pc:docMkLst>
        <pc:docMk/>
      </pc:docMkLst>
      <pc:sldChg chg="addSp delSp modSp mod setBg">
        <pc:chgData name="Mohammed El-Safti" userId="608f1bf8-f780-495d-8cf3-54d86b781fd2" providerId="ADAL" clId="{C8338CA8-8032-47BE-8B2A-D484B9C2BD83}" dt="2024-03-22T21:27:37.570" v="195" actId="20577"/>
        <pc:sldMkLst>
          <pc:docMk/>
          <pc:sldMk cId="2094558805" sldId="2147479323"/>
        </pc:sldMkLst>
        <pc:spChg chg="del mod">
          <ac:chgData name="Mohammed El-Safti" userId="608f1bf8-f780-495d-8cf3-54d86b781fd2" providerId="ADAL" clId="{C8338CA8-8032-47BE-8B2A-D484B9C2BD83}" dt="2024-03-22T21:24:10.419" v="21"/>
          <ac:spMkLst>
            <pc:docMk/>
            <pc:sldMk cId="2094558805" sldId="2147479323"/>
            <ac:spMk id="10" creationId="{183EF22B-6F70-69FC-FD8E-6CD592940CFF}"/>
          </ac:spMkLst>
        </pc:spChg>
        <pc:spChg chg="del">
          <ac:chgData name="Mohammed El-Safti" userId="608f1bf8-f780-495d-8cf3-54d86b781fd2" providerId="ADAL" clId="{C8338CA8-8032-47BE-8B2A-D484B9C2BD83}" dt="2024-03-22T21:24:24.088" v="23" actId="478"/>
          <ac:spMkLst>
            <pc:docMk/>
            <pc:sldMk cId="2094558805" sldId="2147479323"/>
            <ac:spMk id="15" creationId="{3CB26ABC-0015-47B8-7DF5-C03901AFAD28}"/>
          </ac:spMkLst>
        </pc:spChg>
        <pc:spChg chg="mod">
          <ac:chgData name="Mohammed El-Safti" userId="608f1bf8-f780-495d-8cf3-54d86b781fd2" providerId="ADAL" clId="{C8338CA8-8032-47BE-8B2A-D484B9C2BD83}" dt="2024-03-22T21:24:53.469" v="29" actId="26606"/>
          <ac:spMkLst>
            <pc:docMk/>
            <pc:sldMk cId="2094558805" sldId="2147479323"/>
            <ac:spMk id="29" creationId="{947A27C6-7DC0-E3E6-3120-A69754B178DE}"/>
          </ac:spMkLst>
        </pc:spChg>
        <pc:spChg chg="add">
          <ac:chgData name="Mohammed El-Safti" userId="608f1bf8-f780-495d-8cf3-54d86b781fd2" providerId="ADAL" clId="{C8338CA8-8032-47BE-8B2A-D484B9C2BD83}" dt="2024-03-22T21:24:53.469" v="29" actId="26606"/>
          <ac:spMkLst>
            <pc:docMk/>
            <pc:sldMk cId="2094558805" sldId="2147479323"/>
            <ac:spMk id="1031" creationId="{8761DDFE-071F-4200-B0AA-394476C2D2D6}"/>
          </ac:spMkLst>
        </pc:spChg>
        <pc:graphicFrameChg chg="mod modGraphic">
          <ac:chgData name="Mohammed El-Safti" userId="608f1bf8-f780-495d-8cf3-54d86b781fd2" providerId="ADAL" clId="{C8338CA8-8032-47BE-8B2A-D484B9C2BD83}" dt="2024-03-22T21:27:37.570" v="195" actId="20577"/>
          <ac:graphicFrameMkLst>
            <pc:docMk/>
            <pc:sldMk cId="2094558805" sldId="2147479323"/>
            <ac:graphicFrameMk id="9" creationId="{AE832F7F-E5DC-FB22-00BB-179C59DFE642}"/>
          </ac:graphicFrameMkLst>
        </pc:graphicFrameChg>
        <pc:picChg chg="del">
          <ac:chgData name="Mohammed El-Safti" userId="608f1bf8-f780-495d-8cf3-54d86b781fd2" providerId="ADAL" clId="{C8338CA8-8032-47BE-8B2A-D484B9C2BD83}" dt="2024-03-22T21:24:10.419" v="19" actId="478"/>
          <ac:picMkLst>
            <pc:docMk/>
            <pc:sldMk cId="2094558805" sldId="2147479323"/>
            <ac:picMk id="2" creationId="{BFAAFFAC-A1B4-D0C0-C0DC-ABFE0F410FD8}"/>
          </ac:picMkLst>
        </pc:picChg>
        <pc:picChg chg="del">
          <ac:chgData name="Mohammed El-Safti" userId="608f1bf8-f780-495d-8cf3-54d86b781fd2" providerId="ADAL" clId="{C8338CA8-8032-47BE-8B2A-D484B9C2BD83}" dt="2024-03-22T21:24:26.316" v="24" actId="478"/>
          <ac:picMkLst>
            <pc:docMk/>
            <pc:sldMk cId="2094558805" sldId="2147479323"/>
            <ac:picMk id="3" creationId="{1BCCC512-078C-9436-15D3-22E1A1037DC8}"/>
          </ac:picMkLst>
        </pc:picChg>
        <pc:picChg chg="del">
          <ac:chgData name="Mohammed El-Safti" userId="608f1bf8-f780-495d-8cf3-54d86b781fd2" providerId="ADAL" clId="{C8338CA8-8032-47BE-8B2A-D484B9C2BD83}" dt="2024-03-22T21:24:24.088" v="23" actId="478"/>
          <ac:picMkLst>
            <pc:docMk/>
            <pc:sldMk cId="2094558805" sldId="2147479323"/>
            <ac:picMk id="4" creationId="{D27C1362-643C-1CA2-6967-7EF7BAD96C02}"/>
          </ac:picMkLst>
        </pc:picChg>
        <pc:picChg chg="mod">
          <ac:chgData name="Mohammed El-Safti" userId="608f1bf8-f780-495d-8cf3-54d86b781fd2" providerId="ADAL" clId="{C8338CA8-8032-47BE-8B2A-D484B9C2BD83}" dt="2024-03-22T21:25:24.216" v="31" actId="1076"/>
          <ac:picMkLst>
            <pc:docMk/>
            <pc:sldMk cId="2094558805" sldId="2147479323"/>
            <ac:picMk id="5" creationId="{3A33CEBC-5FC7-5E0E-9557-2BA37EAD645A}"/>
          </ac:picMkLst>
        </pc:picChg>
        <pc:picChg chg="del">
          <ac:chgData name="Mohammed El-Safti" userId="608f1bf8-f780-495d-8cf3-54d86b781fd2" providerId="ADAL" clId="{C8338CA8-8032-47BE-8B2A-D484B9C2BD83}" dt="2024-03-22T21:24:16.050" v="22" actId="478"/>
          <ac:picMkLst>
            <pc:docMk/>
            <pc:sldMk cId="2094558805" sldId="2147479323"/>
            <ac:picMk id="7" creationId="{9AE075B5-A32C-35C5-8540-61942731344F}"/>
          </ac:picMkLst>
        </pc:picChg>
        <pc:picChg chg="del">
          <ac:chgData name="Mohammed El-Safti" userId="608f1bf8-f780-495d-8cf3-54d86b781fd2" providerId="ADAL" clId="{C8338CA8-8032-47BE-8B2A-D484B9C2BD83}" dt="2024-03-22T21:24:24.088" v="23" actId="478"/>
          <ac:picMkLst>
            <pc:docMk/>
            <pc:sldMk cId="2094558805" sldId="2147479323"/>
            <ac:picMk id="8" creationId="{A9092AE5-E7CA-E510-C1C1-2DF2375F2AAB}"/>
          </ac:picMkLst>
        </pc:picChg>
        <pc:picChg chg="del">
          <ac:chgData name="Mohammed El-Safti" userId="608f1bf8-f780-495d-8cf3-54d86b781fd2" providerId="ADAL" clId="{C8338CA8-8032-47BE-8B2A-D484B9C2BD83}" dt="2024-03-22T21:24:31.171" v="25" actId="478"/>
          <ac:picMkLst>
            <pc:docMk/>
            <pc:sldMk cId="2094558805" sldId="2147479323"/>
            <ac:picMk id="11" creationId="{5FEB24F7-177D-406D-39AB-365709834789}"/>
          </ac:picMkLst>
        </pc:picChg>
        <pc:picChg chg="del">
          <ac:chgData name="Mohammed El-Safti" userId="608f1bf8-f780-495d-8cf3-54d86b781fd2" providerId="ADAL" clId="{C8338CA8-8032-47BE-8B2A-D484B9C2BD83}" dt="2024-03-22T21:24:32.899" v="26" actId="478"/>
          <ac:picMkLst>
            <pc:docMk/>
            <pc:sldMk cId="2094558805" sldId="2147479323"/>
            <ac:picMk id="13" creationId="{0C96888A-9902-FEA3-A395-7C97D050A96C}"/>
          </ac:picMkLst>
        </pc:picChg>
        <pc:picChg chg="del">
          <ac:chgData name="Mohammed El-Safti" userId="608f1bf8-f780-495d-8cf3-54d86b781fd2" providerId="ADAL" clId="{C8338CA8-8032-47BE-8B2A-D484B9C2BD83}" dt="2024-03-22T21:24:35.301" v="27" actId="478"/>
          <ac:picMkLst>
            <pc:docMk/>
            <pc:sldMk cId="2094558805" sldId="2147479323"/>
            <ac:picMk id="28" creationId="{CD26E41E-93D3-0992-0C19-138B47B1CF53}"/>
          </ac:picMkLst>
        </pc:picChg>
        <pc:picChg chg="add mod ord">
          <ac:chgData name="Mohammed El-Safti" userId="608f1bf8-f780-495d-8cf3-54d86b781fd2" providerId="ADAL" clId="{C8338CA8-8032-47BE-8B2A-D484B9C2BD83}" dt="2024-03-22T21:25:33.255" v="33" actId="1076"/>
          <ac:picMkLst>
            <pc:docMk/>
            <pc:sldMk cId="2094558805" sldId="2147479323"/>
            <ac:picMk id="1026" creationId="{F395320D-ECC1-1F49-C532-4491BB6E25AA}"/>
          </ac:picMkLst>
        </pc:picChg>
        <pc:cxnChg chg="del">
          <ac:chgData name="Mohammed El-Safti" userId="608f1bf8-f780-495d-8cf3-54d86b781fd2" providerId="ADAL" clId="{C8338CA8-8032-47BE-8B2A-D484B9C2BD83}" dt="2024-03-22T21:24:24.088" v="23" actId="478"/>
          <ac:cxnSpMkLst>
            <pc:docMk/>
            <pc:sldMk cId="2094558805" sldId="2147479323"/>
            <ac:cxnSpMk id="23" creationId="{2075A66D-17BC-09C9-304C-FBB7446635ED}"/>
          </ac:cxnSpMkLst>
        </pc:cxnChg>
        <pc:cxnChg chg="del">
          <ac:chgData name="Mohammed El-Safti" userId="608f1bf8-f780-495d-8cf3-54d86b781fd2" providerId="ADAL" clId="{C8338CA8-8032-47BE-8B2A-D484B9C2BD83}" dt="2024-03-22T21:24:24.088" v="23" actId="478"/>
          <ac:cxnSpMkLst>
            <pc:docMk/>
            <pc:sldMk cId="2094558805" sldId="2147479323"/>
            <ac:cxnSpMk id="26" creationId="{8D701DC3-7DCF-AD50-5E77-66E6AFF04AA9}"/>
          </ac:cxnSpMkLst>
        </pc:cxnChg>
        <pc:cxnChg chg="del">
          <ac:chgData name="Mohammed El-Safti" userId="608f1bf8-f780-495d-8cf3-54d86b781fd2" providerId="ADAL" clId="{C8338CA8-8032-47BE-8B2A-D484B9C2BD83}" dt="2024-03-22T21:24:24.088" v="23" actId="478"/>
          <ac:cxnSpMkLst>
            <pc:docMk/>
            <pc:sldMk cId="2094558805" sldId="2147479323"/>
            <ac:cxnSpMk id="33" creationId="{6802555E-3BBA-43B1-196F-BC83B8309987}"/>
          </ac:cxnSpMkLst>
        </pc:cxnChg>
        <pc:cxnChg chg="del">
          <ac:chgData name="Mohammed El-Safti" userId="608f1bf8-f780-495d-8cf3-54d86b781fd2" providerId="ADAL" clId="{C8338CA8-8032-47BE-8B2A-D484B9C2BD83}" dt="2024-03-22T21:24:24.088" v="23" actId="478"/>
          <ac:cxnSpMkLst>
            <pc:docMk/>
            <pc:sldMk cId="2094558805" sldId="2147479323"/>
            <ac:cxnSpMk id="38" creationId="{71D50680-F5C4-1208-1D45-60B6B43F7A58}"/>
          </ac:cxnSpMkLst>
        </pc:cxnChg>
        <pc:cxnChg chg="del">
          <ac:chgData name="Mohammed El-Safti" userId="608f1bf8-f780-495d-8cf3-54d86b781fd2" providerId="ADAL" clId="{C8338CA8-8032-47BE-8B2A-D484B9C2BD83}" dt="2024-03-22T21:24:24.088" v="23" actId="478"/>
          <ac:cxnSpMkLst>
            <pc:docMk/>
            <pc:sldMk cId="2094558805" sldId="2147479323"/>
            <ac:cxnSpMk id="43" creationId="{844158BF-5FB5-FBD4-CEF3-7A89CCE1A203}"/>
          </ac:cxnSpMkLst>
        </pc:cxnChg>
      </pc:sldChg>
      <pc:sldChg chg="addSp delSp modSp mod addAnim delAnim modAnim">
        <pc:chgData name="Mohammed El-Safti" userId="608f1bf8-f780-495d-8cf3-54d86b781fd2" providerId="ADAL" clId="{C8338CA8-8032-47BE-8B2A-D484B9C2BD83}" dt="2024-03-22T21:39:54.419" v="623" actId="478"/>
        <pc:sldMkLst>
          <pc:docMk/>
          <pc:sldMk cId="1763467139" sldId="2147479324"/>
        </pc:sldMkLst>
        <pc:spChg chg="add mod">
          <ac:chgData name="Mohammed El-Safti" userId="608f1bf8-f780-495d-8cf3-54d86b781fd2" providerId="ADAL" clId="{C8338CA8-8032-47BE-8B2A-D484B9C2BD83}" dt="2024-03-22T21:39:17.707" v="618" actId="20577"/>
          <ac:spMkLst>
            <pc:docMk/>
            <pc:sldMk cId="1763467139" sldId="2147479324"/>
            <ac:spMk id="2" creationId="{7C9F9558-F6D1-D243-A231-303CC47ABA7B}"/>
          </ac:spMkLst>
        </pc:spChg>
        <pc:spChg chg="add del mod">
          <ac:chgData name="Mohammed El-Safti" userId="608f1bf8-f780-495d-8cf3-54d86b781fd2" providerId="ADAL" clId="{C8338CA8-8032-47BE-8B2A-D484B9C2BD83}" dt="2024-03-22T21:39:53.031" v="622" actId="478"/>
          <ac:spMkLst>
            <pc:docMk/>
            <pc:sldMk cId="1763467139" sldId="2147479324"/>
            <ac:spMk id="12" creationId="{1D041D45-6608-E387-FCAC-C6BE2AE202E6}"/>
          </ac:spMkLst>
        </pc:spChg>
        <pc:spChg chg="add del mod">
          <ac:chgData name="Mohammed El-Safti" userId="608f1bf8-f780-495d-8cf3-54d86b781fd2" providerId="ADAL" clId="{C8338CA8-8032-47BE-8B2A-D484B9C2BD83}" dt="2024-03-22T21:39:54.419" v="623" actId="478"/>
          <ac:spMkLst>
            <pc:docMk/>
            <pc:sldMk cId="1763467139" sldId="2147479324"/>
            <ac:spMk id="13" creationId="{243CC578-FB67-7E2B-EFF5-09BAB542829B}"/>
          </ac:spMkLst>
        </pc:spChg>
      </pc:sldChg>
      <pc:sldChg chg="addSp delSp modSp add mod modAnim">
        <pc:chgData name="Mohammed El-Safti" userId="608f1bf8-f780-495d-8cf3-54d86b781fd2" providerId="ADAL" clId="{C8338CA8-8032-47BE-8B2A-D484B9C2BD83}" dt="2024-03-22T21:36:42.377" v="552"/>
        <pc:sldMkLst>
          <pc:docMk/>
          <pc:sldMk cId="3499122619" sldId="2147479346"/>
        </pc:sldMkLst>
        <pc:spChg chg="mod">
          <ac:chgData name="Mohammed El-Safti" userId="608f1bf8-f780-495d-8cf3-54d86b781fd2" providerId="ADAL" clId="{C8338CA8-8032-47BE-8B2A-D484B9C2BD83}" dt="2024-03-22T21:28:54.273" v="225" actId="20577"/>
          <ac:spMkLst>
            <pc:docMk/>
            <pc:sldMk cId="3499122619" sldId="2147479346"/>
            <ac:spMk id="10" creationId="{183EF22B-6F70-69FC-FD8E-6CD592940CFF}"/>
          </ac:spMkLst>
        </pc:spChg>
        <pc:spChg chg="del">
          <ac:chgData name="Mohammed El-Safti" userId="608f1bf8-f780-495d-8cf3-54d86b781fd2" providerId="ADAL" clId="{C8338CA8-8032-47BE-8B2A-D484B9C2BD83}" dt="2024-03-22T21:29:18.161" v="228" actId="478"/>
          <ac:spMkLst>
            <pc:docMk/>
            <pc:sldMk cId="3499122619" sldId="2147479346"/>
            <ac:spMk id="15" creationId="{3CB26ABC-0015-47B8-7DF5-C03901AFAD28}"/>
          </ac:spMkLst>
        </pc:spChg>
        <pc:graphicFrameChg chg="mod">
          <ac:chgData name="Mohammed El-Safti" userId="608f1bf8-f780-495d-8cf3-54d86b781fd2" providerId="ADAL" clId="{C8338CA8-8032-47BE-8B2A-D484B9C2BD83}" dt="2024-03-22T21:30:16.676" v="235"/>
          <ac:graphicFrameMkLst>
            <pc:docMk/>
            <pc:sldMk cId="3499122619" sldId="2147479346"/>
            <ac:graphicFrameMk id="9" creationId="{AE832F7F-E5DC-FB22-00BB-179C59DFE642}"/>
          </ac:graphicFrameMkLst>
        </pc:graphicFrameChg>
        <pc:graphicFrameChg chg="add mod modGraphic">
          <ac:chgData name="Mohammed El-Safti" userId="608f1bf8-f780-495d-8cf3-54d86b781fd2" providerId="ADAL" clId="{C8338CA8-8032-47BE-8B2A-D484B9C2BD83}" dt="2024-03-22T21:36:09.163" v="546" actId="14100"/>
          <ac:graphicFrameMkLst>
            <pc:docMk/>
            <pc:sldMk cId="3499122619" sldId="2147479346"/>
            <ac:graphicFrameMk id="12" creationId="{8FA783D7-2539-B8C9-577E-B2B65B37205E}"/>
          </ac:graphicFrameMkLst>
        </pc:graphicFrameChg>
        <pc:picChg chg="del">
          <ac:chgData name="Mohammed El-Safti" userId="608f1bf8-f780-495d-8cf3-54d86b781fd2" providerId="ADAL" clId="{C8338CA8-8032-47BE-8B2A-D484B9C2BD83}" dt="2024-03-22T21:29:13.232" v="226" actId="21"/>
          <ac:picMkLst>
            <pc:docMk/>
            <pc:sldMk cId="3499122619" sldId="2147479346"/>
            <ac:picMk id="2" creationId="{BFAAFFAC-A1B4-D0C0-C0DC-ABFE0F410FD8}"/>
          </ac:picMkLst>
        </pc:picChg>
        <pc:picChg chg="del">
          <ac:chgData name="Mohammed El-Safti" userId="608f1bf8-f780-495d-8cf3-54d86b781fd2" providerId="ADAL" clId="{C8338CA8-8032-47BE-8B2A-D484B9C2BD83}" dt="2024-03-22T21:29:30.032" v="231" actId="478"/>
          <ac:picMkLst>
            <pc:docMk/>
            <pc:sldMk cId="3499122619" sldId="2147479346"/>
            <ac:picMk id="3" creationId="{1BCCC512-078C-9436-15D3-22E1A1037DC8}"/>
          </ac:picMkLst>
        </pc:picChg>
        <pc:picChg chg="del">
          <ac:chgData name="Mohammed El-Safti" userId="608f1bf8-f780-495d-8cf3-54d86b781fd2" providerId="ADAL" clId="{C8338CA8-8032-47BE-8B2A-D484B9C2BD83}" dt="2024-03-22T21:29:25.088" v="230" actId="478"/>
          <ac:picMkLst>
            <pc:docMk/>
            <pc:sldMk cId="3499122619" sldId="2147479346"/>
            <ac:picMk id="4" creationId="{D27C1362-643C-1CA2-6967-7EF7BAD96C02}"/>
          </ac:picMkLst>
        </pc:picChg>
        <pc:picChg chg="del">
          <ac:chgData name="Mohammed El-Safti" userId="608f1bf8-f780-495d-8cf3-54d86b781fd2" providerId="ADAL" clId="{C8338CA8-8032-47BE-8B2A-D484B9C2BD83}" dt="2024-03-22T21:29:15.099" v="227" actId="478"/>
          <ac:picMkLst>
            <pc:docMk/>
            <pc:sldMk cId="3499122619" sldId="2147479346"/>
            <ac:picMk id="7" creationId="{9AE075B5-A32C-35C5-8540-61942731344F}"/>
          </ac:picMkLst>
        </pc:picChg>
        <pc:picChg chg="del">
          <ac:chgData name="Mohammed El-Safti" userId="608f1bf8-f780-495d-8cf3-54d86b781fd2" providerId="ADAL" clId="{C8338CA8-8032-47BE-8B2A-D484B9C2BD83}" dt="2024-03-22T21:29:25.088" v="230" actId="478"/>
          <ac:picMkLst>
            <pc:docMk/>
            <pc:sldMk cId="3499122619" sldId="2147479346"/>
            <ac:picMk id="8" creationId="{A9092AE5-E7CA-E510-C1C1-2DF2375F2AAB}"/>
          </ac:picMkLst>
        </pc:picChg>
        <pc:picChg chg="del">
          <ac:chgData name="Mohammed El-Safti" userId="608f1bf8-f780-495d-8cf3-54d86b781fd2" providerId="ADAL" clId="{C8338CA8-8032-47BE-8B2A-D484B9C2BD83}" dt="2024-03-22T21:29:32.183" v="232" actId="478"/>
          <ac:picMkLst>
            <pc:docMk/>
            <pc:sldMk cId="3499122619" sldId="2147479346"/>
            <ac:picMk id="11" creationId="{5FEB24F7-177D-406D-39AB-365709834789}"/>
          </ac:picMkLst>
        </pc:picChg>
        <pc:picChg chg="del">
          <ac:chgData name="Mohammed El-Safti" userId="608f1bf8-f780-495d-8cf3-54d86b781fd2" providerId="ADAL" clId="{C8338CA8-8032-47BE-8B2A-D484B9C2BD83}" dt="2024-03-22T21:29:36.108" v="234" actId="478"/>
          <ac:picMkLst>
            <pc:docMk/>
            <pc:sldMk cId="3499122619" sldId="2147479346"/>
            <ac:picMk id="13" creationId="{0C96888A-9902-FEA3-A395-7C97D050A96C}"/>
          </ac:picMkLst>
        </pc:picChg>
        <pc:picChg chg="add mod">
          <ac:chgData name="Mohammed El-Safti" userId="608f1bf8-f780-495d-8cf3-54d86b781fd2" providerId="ADAL" clId="{C8338CA8-8032-47BE-8B2A-D484B9C2BD83}" dt="2024-03-22T21:36:33.777" v="551" actId="14100"/>
          <ac:picMkLst>
            <pc:docMk/>
            <pc:sldMk cId="3499122619" sldId="2147479346"/>
            <ac:picMk id="16" creationId="{ED9EC87F-4543-E0D5-9E22-B4F1FB39A9B4}"/>
          </ac:picMkLst>
        </pc:picChg>
        <pc:picChg chg="del">
          <ac:chgData name="Mohammed El-Safti" userId="608f1bf8-f780-495d-8cf3-54d86b781fd2" providerId="ADAL" clId="{C8338CA8-8032-47BE-8B2A-D484B9C2BD83}" dt="2024-03-22T21:29:34.113" v="233" actId="478"/>
          <ac:picMkLst>
            <pc:docMk/>
            <pc:sldMk cId="3499122619" sldId="2147479346"/>
            <ac:picMk id="28" creationId="{CD26E41E-93D3-0992-0C19-138B47B1CF53}"/>
          </ac:picMkLst>
        </pc:picChg>
        <pc:cxnChg chg="del">
          <ac:chgData name="Mohammed El-Safti" userId="608f1bf8-f780-495d-8cf3-54d86b781fd2" providerId="ADAL" clId="{C8338CA8-8032-47BE-8B2A-D484B9C2BD83}" dt="2024-03-22T21:29:25.088" v="230" actId="478"/>
          <ac:cxnSpMkLst>
            <pc:docMk/>
            <pc:sldMk cId="3499122619" sldId="2147479346"/>
            <ac:cxnSpMk id="23" creationId="{2075A66D-17BC-09C9-304C-FBB7446635ED}"/>
          </ac:cxnSpMkLst>
        </pc:cxnChg>
        <pc:cxnChg chg="del">
          <ac:chgData name="Mohammed El-Safti" userId="608f1bf8-f780-495d-8cf3-54d86b781fd2" providerId="ADAL" clId="{C8338CA8-8032-47BE-8B2A-D484B9C2BD83}" dt="2024-03-22T21:29:25.088" v="230" actId="478"/>
          <ac:cxnSpMkLst>
            <pc:docMk/>
            <pc:sldMk cId="3499122619" sldId="2147479346"/>
            <ac:cxnSpMk id="26" creationId="{8D701DC3-7DCF-AD50-5E77-66E6AFF04AA9}"/>
          </ac:cxnSpMkLst>
        </pc:cxnChg>
        <pc:cxnChg chg="del">
          <ac:chgData name="Mohammed El-Safti" userId="608f1bf8-f780-495d-8cf3-54d86b781fd2" providerId="ADAL" clId="{C8338CA8-8032-47BE-8B2A-D484B9C2BD83}" dt="2024-03-22T21:29:25.088" v="230" actId="478"/>
          <ac:cxnSpMkLst>
            <pc:docMk/>
            <pc:sldMk cId="3499122619" sldId="2147479346"/>
            <ac:cxnSpMk id="33" creationId="{6802555E-3BBA-43B1-196F-BC83B8309987}"/>
          </ac:cxnSpMkLst>
        </pc:cxnChg>
        <pc:cxnChg chg="del">
          <ac:chgData name="Mohammed El-Safti" userId="608f1bf8-f780-495d-8cf3-54d86b781fd2" providerId="ADAL" clId="{C8338CA8-8032-47BE-8B2A-D484B9C2BD83}" dt="2024-03-22T21:29:25.088" v="230" actId="478"/>
          <ac:cxnSpMkLst>
            <pc:docMk/>
            <pc:sldMk cId="3499122619" sldId="2147479346"/>
            <ac:cxnSpMk id="38" creationId="{71D50680-F5C4-1208-1D45-60B6B43F7A58}"/>
          </ac:cxnSpMkLst>
        </pc:cxnChg>
        <pc:cxnChg chg="del mod">
          <ac:chgData name="Mohammed El-Safti" userId="608f1bf8-f780-495d-8cf3-54d86b781fd2" providerId="ADAL" clId="{C8338CA8-8032-47BE-8B2A-D484B9C2BD83}" dt="2024-03-22T21:29:20.422" v="229" actId="478"/>
          <ac:cxnSpMkLst>
            <pc:docMk/>
            <pc:sldMk cId="3499122619" sldId="2147479346"/>
            <ac:cxnSpMk id="43" creationId="{844158BF-5FB5-FBD4-CEF3-7A89CCE1A203}"/>
          </ac:cxnSpMkLst>
        </pc:cxnChg>
      </pc:sldChg>
      <pc:sldChg chg="addSp delSp modSp new mod">
        <pc:chgData name="Mohammed El-Safti" userId="608f1bf8-f780-495d-8cf3-54d86b781fd2" providerId="ADAL" clId="{C8338CA8-8032-47BE-8B2A-D484B9C2BD83}" dt="2024-03-22T21:44:00.007" v="886" actId="1032"/>
        <pc:sldMkLst>
          <pc:docMk/>
          <pc:sldMk cId="3829375337" sldId="2147479347"/>
        </pc:sldMkLst>
        <pc:spChg chg="del">
          <ac:chgData name="Mohammed El-Safti" userId="608f1bf8-f780-495d-8cf3-54d86b781fd2" providerId="ADAL" clId="{C8338CA8-8032-47BE-8B2A-D484B9C2BD83}" dt="2024-03-22T21:40:25.185" v="625" actId="478"/>
          <ac:spMkLst>
            <pc:docMk/>
            <pc:sldMk cId="3829375337" sldId="2147479347"/>
            <ac:spMk id="2" creationId="{B1A67E02-4343-934D-9A6D-6ABB6D376687}"/>
          </ac:spMkLst>
        </pc:spChg>
        <pc:spChg chg="del">
          <ac:chgData name="Mohammed El-Safti" userId="608f1bf8-f780-495d-8cf3-54d86b781fd2" providerId="ADAL" clId="{C8338CA8-8032-47BE-8B2A-D484B9C2BD83}" dt="2024-03-22T21:40:25.185" v="625" actId="478"/>
          <ac:spMkLst>
            <pc:docMk/>
            <pc:sldMk cId="3829375337" sldId="2147479347"/>
            <ac:spMk id="3" creationId="{CD37177A-1501-353D-BE88-63B7DD0C131F}"/>
          </ac:spMkLst>
        </pc:spChg>
        <pc:spChg chg="del">
          <ac:chgData name="Mohammed El-Safti" userId="608f1bf8-f780-495d-8cf3-54d86b781fd2" providerId="ADAL" clId="{C8338CA8-8032-47BE-8B2A-D484B9C2BD83}" dt="2024-03-22T21:40:25.185" v="625" actId="478"/>
          <ac:spMkLst>
            <pc:docMk/>
            <pc:sldMk cId="3829375337" sldId="2147479347"/>
            <ac:spMk id="4" creationId="{764C71DC-D330-B1A4-A33D-CFFCA2365EDE}"/>
          </ac:spMkLst>
        </pc:spChg>
        <pc:spChg chg="add mod">
          <ac:chgData name="Mohammed El-Safti" userId="608f1bf8-f780-495d-8cf3-54d86b781fd2" providerId="ADAL" clId="{C8338CA8-8032-47BE-8B2A-D484B9C2BD83}" dt="2024-03-22T21:40:38.723" v="640" actId="20577"/>
          <ac:spMkLst>
            <pc:docMk/>
            <pc:sldMk cId="3829375337" sldId="2147479347"/>
            <ac:spMk id="5" creationId="{EBDF7900-DC28-C390-A1E5-8BD83E9E751A}"/>
          </ac:spMkLst>
        </pc:spChg>
        <pc:spChg chg="add mod">
          <ac:chgData name="Mohammed El-Safti" userId="608f1bf8-f780-495d-8cf3-54d86b781fd2" providerId="ADAL" clId="{C8338CA8-8032-47BE-8B2A-D484B9C2BD83}" dt="2024-03-22T21:40:56.999" v="686" actId="20577"/>
          <ac:spMkLst>
            <pc:docMk/>
            <pc:sldMk cId="3829375337" sldId="2147479347"/>
            <ac:spMk id="8" creationId="{A9F21FA7-B5E4-7606-99AF-D38E0CBF45FE}"/>
          </ac:spMkLst>
        </pc:spChg>
        <pc:graphicFrameChg chg="add mod modGraphic">
          <ac:chgData name="Mohammed El-Safti" userId="608f1bf8-f780-495d-8cf3-54d86b781fd2" providerId="ADAL" clId="{C8338CA8-8032-47BE-8B2A-D484B9C2BD83}" dt="2024-03-22T21:43:11.925" v="879" actId="20577"/>
          <ac:graphicFrameMkLst>
            <pc:docMk/>
            <pc:sldMk cId="3829375337" sldId="2147479347"/>
            <ac:graphicFrameMk id="9" creationId="{C7A4F899-2597-4CE2-9CB8-34BD447B7969}"/>
          </ac:graphicFrameMkLst>
        </pc:graphicFrameChg>
        <pc:graphicFrameChg chg="add del mod modGraphic">
          <ac:chgData name="Mohammed El-Safti" userId="608f1bf8-f780-495d-8cf3-54d86b781fd2" providerId="ADAL" clId="{C8338CA8-8032-47BE-8B2A-D484B9C2BD83}" dt="2024-03-22T21:44:00.007" v="886" actId="1032"/>
          <ac:graphicFrameMkLst>
            <pc:docMk/>
            <pc:sldMk cId="3829375337" sldId="2147479347"/>
            <ac:graphicFrameMk id="10" creationId="{4A40C605-46D1-D286-5FA7-E14016448A04}"/>
          </ac:graphicFrameMkLst>
        </pc:graphicFrameChg>
        <pc:picChg chg="add mod">
          <ac:chgData name="Mohammed El-Safti" userId="608f1bf8-f780-495d-8cf3-54d86b781fd2" providerId="ADAL" clId="{C8338CA8-8032-47BE-8B2A-D484B9C2BD83}" dt="2024-03-22T21:40:26.161" v="626"/>
          <ac:picMkLst>
            <pc:docMk/>
            <pc:sldMk cId="3829375337" sldId="2147479347"/>
            <ac:picMk id="6" creationId="{AAA71FFE-2242-00BB-26AF-9D869D440B84}"/>
          </ac:picMkLst>
        </pc:picChg>
        <pc:picChg chg="add mod">
          <ac:chgData name="Mohammed El-Safti" userId="608f1bf8-f780-495d-8cf3-54d86b781fd2" providerId="ADAL" clId="{C8338CA8-8032-47BE-8B2A-D484B9C2BD83}" dt="2024-03-22T21:40:26.161" v="626"/>
          <ac:picMkLst>
            <pc:docMk/>
            <pc:sldMk cId="3829375337" sldId="2147479347"/>
            <ac:picMk id="7" creationId="{E0FB5DAD-247F-87A4-8937-EB455089E805}"/>
          </ac:picMkLst>
        </pc:picChg>
      </pc:sldChg>
      <pc:sldChg chg="addSp delSp modSp add mod">
        <pc:chgData name="Mohammed El-Safti" userId="608f1bf8-f780-495d-8cf3-54d86b781fd2" providerId="ADAL" clId="{C8338CA8-8032-47BE-8B2A-D484B9C2BD83}" dt="2024-03-22T21:48:46.682" v="1167" actId="20577"/>
        <pc:sldMkLst>
          <pc:docMk/>
          <pc:sldMk cId="2016582366" sldId="2147479348"/>
        </pc:sldMkLst>
        <pc:spChg chg="mod">
          <ac:chgData name="Mohammed El-Safti" userId="608f1bf8-f780-495d-8cf3-54d86b781fd2" providerId="ADAL" clId="{C8338CA8-8032-47BE-8B2A-D484B9C2BD83}" dt="2024-03-22T21:48:46.682" v="1167" actId="20577"/>
          <ac:spMkLst>
            <pc:docMk/>
            <pc:sldMk cId="2016582366" sldId="2147479348"/>
            <ac:spMk id="8" creationId="{A9F21FA7-B5E4-7606-99AF-D38E0CBF45FE}"/>
          </ac:spMkLst>
        </pc:spChg>
        <pc:graphicFrameChg chg="add mod modGraphic">
          <ac:chgData name="Mohammed El-Safti" userId="608f1bf8-f780-495d-8cf3-54d86b781fd2" providerId="ADAL" clId="{C8338CA8-8032-47BE-8B2A-D484B9C2BD83}" dt="2024-03-22T21:47:55.514" v="1062" actId="14100"/>
          <ac:graphicFrameMkLst>
            <pc:docMk/>
            <pc:sldMk cId="2016582366" sldId="2147479348"/>
            <ac:graphicFrameMk id="2" creationId="{3B53B525-B04B-5AC8-EDA3-85A91DAC3A85}"/>
          </ac:graphicFrameMkLst>
        </pc:graphicFrameChg>
        <pc:graphicFrameChg chg="del">
          <ac:chgData name="Mohammed El-Safti" userId="608f1bf8-f780-495d-8cf3-54d86b781fd2" providerId="ADAL" clId="{C8338CA8-8032-47BE-8B2A-D484B9C2BD83}" dt="2024-03-22T21:45:54.799" v="888" actId="478"/>
          <ac:graphicFrameMkLst>
            <pc:docMk/>
            <pc:sldMk cId="2016582366" sldId="2147479348"/>
            <ac:graphicFrameMk id="9" creationId="{C7A4F899-2597-4CE2-9CB8-34BD447B7969}"/>
          </ac:graphicFrameMkLst>
        </pc:graphicFrameChg>
      </pc:sldChg>
      <pc:sldChg chg="addSp delSp modSp add mod">
        <pc:chgData name="Mohammed El-Safti" userId="608f1bf8-f780-495d-8cf3-54d86b781fd2" providerId="ADAL" clId="{C8338CA8-8032-47BE-8B2A-D484B9C2BD83}" dt="2024-03-22T21:53:11.763" v="1311" actId="1076"/>
        <pc:sldMkLst>
          <pc:docMk/>
          <pc:sldMk cId="1837328096" sldId="2147479349"/>
        </pc:sldMkLst>
        <pc:spChg chg="add del mod">
          <ac:chgData name="Mohammed El-Safti" userId="608f1bf8-f780-495d-8cf3-54d86b781fd2" providerId="ADAL" clId="{C8338CA8-8032-47BE-8B2A-D484B9C2BD83}" dt="2024-03-22T21:51:44.796" v="1226"/>
          <ac:spMkLst>
            <pc:docMk/>
            <pc:sldMk cId="1837328096" sldId="2147479349"/>
            <ac:spMk id="3" creationId="{84640342-54DA-ADB5-2FB4-EEFCA84B7C92}"/>
          </ac:spMkLst>
        </pc:spChg>
        <pc:spChg chg="add mod">
          <ac:chgData name="Mohammed El-Safti" userId="608f1bf8-f780-495d-8cf3-54d86b781fd2" providerId="ADAL" clId="{C8338CA8-8032-47BE-8B2A-D484B9C2BD83}" dt="2024-03-22T21:53:11.763" v="1311" actId="1076"/>
          <ac:spMkLst>
            <pc:docMk/>
            <pc:sldMk cId="1837328096" sldId="2147479349"/>
            <ac:spMk id="4" creationId="{662F398E-C2D6-E2A4-E2B9-4C40AAB68F2B}"/>
          </ac:spMkLst>
        </pc:spChg>
        <pc:spChg chg="mod">
          <ac:chgData name="Mohammed El-Safti" userId="608f1bf8-f780-495d-8cf3-54d86b781fd2" providerId="ADAL" clId="{C8338CA8-8032-47BE-8B2A-D484B9C2BD83}" dt="2024-03-22T21:51:43.556" v="1224" actId="20577"/>
          <ac:spMkLst>
            <pc:docMk/>
            <pc:sldMk cId="1837328096" sldId="2147479349"/>
            <ac:spMk id="5" creationId="{EBDF7900-DC28-C390-A1E5-8BD83E9E751A}"/>
          </ac:spMkLst>
        </pc:spChg>
        <pc:spChg chg="mod">
          <ac:chgData name="Mohammed El-Safti" userId="608f1bf8-f780-495d-8cf3-54d86b781fd2" providerId="ADAL" clId="{C8338CA8-8032-47BE-8B2A-D484B9C2BD83}" dt="2024-03-22T21:50:47.204" v="1203" actId="20577"/>
          <ac:spMkLst>
            <pc:docMk/>
            <pc:sldMk cId="1837328096" sldId="2147479349"/>
            <ac:spMk id="8" creationId="{A9F21FA7-B5E4-7606-99AF-D38E0CBF45FE}"/>
          </ac:spMkLst>
        </pc:spChg>
        <pc:graphicFrameChg chg="del">
          <ac:chgData name="Mohammed El-Safti" userId="608f1bf8-f780-495d-8cf3-54d86b781fd2" providerId="ADAL" clId="{C8338CA8-8032-47BE-8B2A-D484B9C2BD83}" dt="2024-03-22T21:49:55.910" v="1169" actId="478"/>
          <ac:graphicFrameMkLst>
            <pc:docMk/>
            <pc:sldMk cId="1837328096" sldId="2147479349"/>
            <ac:graphicFrameMk id="2" creationId="{3B53B525-B04B-5AC8-EDA3-85A91DAC3A85}"/>
          </ac:graphicFrameMkLst>
        </pc:graphicFrameChg>
        <pc:picChg chg="add mod">
          <ac:chgData name="Mohammed El-Safti" userId="608f1bf8-f780-495d-8cf3-54d86b781fd2" providerId="ADAL" clId="{C8338CA8-8032-47BE-8B2A-D484B9C2BD83}" dt="2024-03-22T21:52:39.431" v="1231" actId="1076"/>
          <ac:picMkLst>
            <pc:docMk/>
            <pc:sldMk cId="1837328096" sldId="2147479349"/>
            <ac:picMk id="2050" creationId="{22ECC6AC-7E63-9EEA-B82B-AE0B9C265105}"/>
          </ac:picMkLst>
        </pc:picChg>
      </pc:sldChg>
      <pc:sldChg chg="addSp delSp modSp add mod modAnim">
        <pc:chgData name="Mohammed El-Safti" userId="608f1bf8-f780-495d-8cf3-54d86b781fd2" providerId="ADAL" clId="{C8338CA8-8032-47BE-8B2A-D484B9C2BD83}" dt="2024-03-22T22:16:30.258" v="1343"/>
        <pc:sldMkLst>
          <pc:docMk/>
          <pc:sldMk cId="774191506" sldId="2147479350"/>
        </pc:sldMkLst>
        <pc:spChg chg="del">
          <ac:chgData name="Mohammed El-Safti" userId="608f1bf8-f780-495d-8cf3-54d86b781fd2" providerId="ADAL" clId="{C8338CA8-8032-47BE-8B2A-D484B9C2BD83}" dt="2024-03-22T22:12:27.317" v="1332" actId="478"/>
          <ac:spMkLst>
            <pc:docMk/>
            <pc:sldMk cId="774191506" sldId="2147479350"/>
            <ac:spMk id="4" creationId="{662F398E-C2D6-E2A4-E2B9-4C40AAB68F2B}"/>
          </ac:spMkLst>
        </pc:spChg>
        <pc:spChg chg="mod">
          <ac:chgData name="Mohammed El-Safti" userId="608f1bf8-f780-495d-8cf3-54d86b781fd2" providerId="ADAL" clId="{C8338CA8-8032-47BE-8B2A-D484B9C2BD83}" dt="2024-03-22T22:12:07.712" v="1322" actId="20577"/>
          <ac:spMkLst>
            <pc:docMk/>
            <pc:sldMk cId="774191506" sldId="2147479350"/>
            <ac:spMk id="5" creationId="{EBDF7900-DC28-C390-A1E5-8BD83E9E751A}"/>
          </ac:spMkLst>
        </pc:spChg>
        <pc:spChg chg="mod">
          <ac:chgData name="Mohammed El-Safti" userId="608f1bf8-f780-495d-8cf3-54d86b781fd2" providerId="ADAL" clId="{C8338CA8-8032-47BE-8B2A-D484B9C2BD83}" dt="2024-03-22T22:12:19.812" v="1330" actId="20577"/>
          <ac:spMkLst>
            <pc:docMk/>
            <pc:sldMk cId="774191506" sldId="2147479350"/>
            <ac:spMk id="8" creationId="{A9F21FA7-B5E4-7606-99AF-D38E0CBF45FE}"/>
          </ac:spMkLst>
        </pc:spChg>
        <pc:picChg chg="add mod">
          <ac:chgData name="Mohammed El-Safti" userId="608f1bf8-f780-495d-8cf3-54d86b781fd2" providerId="ADAL" clId="{C8338CA8-8032-47BE-8B2A-D484B9C2BD83}" dt="2024-03-22T22:13:11.968" v="1337"/>
          <ac:picMkLst>
            <pc:docMk/>
            <pc:sldMk cId="774191506" sldId="2147479350"/>
            <ac:picMk id="3" creationId="{7BF5BB48-DF75-39FA-523C-B0B99220B042}"/>
          </ac:picMkLst>
        </pc:picChg>
        <pc:picChg chg="add mod">
          <ac:chgData name="Mohammed El-Safti" userId="608f1bf8-f780-495d-8cf3-54d86b781fd2" providerId="ADAL" clId="{C8338CA8-8032-47BE-8B2A-D484B9C2BD83}" dt="2024-03-22T22:15:28.026" v="1340" actId="692"/>
          <ac:picMkLst>
            <pc:docMk/>
            <pc:sldMk cId="774191506" sldId="2147479350"/>
            <ac:picMk id="10" creationId="{2C1A0855-3B31-72BF-CFB7-DC5D8164FEA7}"/>
          </ac:picMkLst>
        </pc:picChg>
        <pc:picChg chg="del">
          <ac:chgData name="Mohammed El-Safti" userId="608f1bf8-f780-495d-8cf3-54d86b781fd2" providerId="ADAL" clId="{C8338CA8-8032-47BE-8B2A-D484B9C2BD83}" dt="2024-03-22T22:12:24.020" v="1331" actId="478"/>
          <ac:picMkLst>
            <pc:docMk/>
            <pc:sldMk cId="774191506" sldId="2147479350"/>
            <ac:picMk id="2050" creationId="{22ECC6AC-7E63-9EEA-B82B-AE0B9C265105}"/>
          </ac:picMkLst>
        </pc:picChg>
      </pc:sldChg>
      <pc:sldChg chg="new del">
        <pc:chgData name="Mohammed El-Safti" userId="608f1bf8-f780-495d-8cf3-54d86b781fd2" providerId="ADAL" clId="{C8338CA8-8032-47BE-8B2A-D484B9C2BD83}" dt="2024-03-22T22:11:53.783" v="1313" actId="47"/>
        <pc:sldMkLst>
          <pc:docMk/>
          <pc:sldMk cId="3266471023" sldId="2147479350"/>
        </pc:sldMkLst>
      </pc:sldChg>
      <pc:sldChg chg="addSp delSp modSp new mod modClrScheme modAnim chgLayout">
        <pc:chgData name="Mohammed El-Safti" userId="608f1bf8-f780-495d-8cf3-54d86b781fd2" providerId="ADAL" clId="{C8338CA8-8032-47BE-8B2A-D484B9C2BD83}" dt="2024-03-22T22:22:10.786" v="1538"/>
        <pc:sldMkLst>
          <pc:docMk/>
          <pc:sldMk cId="2867055578" sldId="2147479351"/>
        </pc:sldMkLst>
        <pc:spChg chg="del mod ord">
          <ac:chgData name="Mohammed El-Safti" userId="608f1bf8-f780-495d-8cf3-54d86b781fd2" providerId="ADAL" clId="{C8338CA8-8032-47BE-8B2A-D484B9C2BD83}" dt="2024-03-22T22:20:01.886" v="1345" actId="700"/>
          <ac:spMkLst>
            <pc:docMk/>
            <pc:sldMk cId="2867055578" sldId="2147479351"/>
            <ac:spMk id="2" creationId="{74DFA5E4-D4D2-EC5E-5163-8BBFFA614A5C}"/>
          </ac:spMkLst>
        </pc:spChg>
        <pc:spChg chg="del mod ord">
          <ac:chgData name="Mohammed El-Safti" userId="608f1bf8-f780-495d-8cf3-54d86b781fd2" providerId="ADAL" clId="{C8338CA8-8032-47BE-8B2A-D484B9C2BD83}" dt="2024-03-22T22:20:01.886" v="1345" actId="700"/>
          <ac:spMkLst>
            <pc:docMk/>
            <pc:sldMk cId="2867055578" sldId="2147479351"/>
            <ac:spMk id="3" creationId="{FF0AF1DB-41F0-FD5D-82A9-4FA1D861A30E}"/>
          </ac:spMkLst>
        </pc:spChg>
        <pc:spChg chg="del">
          <ac:chgData name="Mohammed El-Safti" userId="608f1bf8-f780-495d-8cf3-54d86b781fd2" providerId="ADAL" clId="{C8338CA8-8032-47BE-8B2A-D484B9C2BD83}" dt="2024-03-22T22:20:01.886" v="1345" actId="700"/>
          <ac:spMkLst>
            <pc:docMk/>
            <pc:sldMk cId="2867055578" sldId="2147479351"/>
            <ac:spMk id="4" creationId="{04F7430E-EAA2-09C9-46B2-AF879E6AC1D2}"/>
          </ac:spMkLst>
        </pc:spChg>
        <pc:spChg chg="add mod ord">
          <ac:chgData name="Mohammed El-Safti" userId="608f1bf8-f780-495d-8cf3-54d86b781fd2" providerId="ADAL" clId="{C8338CA8-8032-47BE-8B2A-D484B9C2BD83}" dt="2024-03-22T22:20:06.844" v="1349" actId="20577"/>
          <ac:spMkLst>
            <pc:docMk/>
            <pc:sldMk cId="2867055578" sldId="2147479351"/>
            <ac:spMk id="5" creationId="{214234E4-D5E7-064E-40B6-F6B499E68122}"/>
          </ac:spMkLst>
        </pc:spChg>
        <pc:spChg chg="add mod ord">
          <ac:chgData name="Mohammed El-Safti" userId="608f1bf8-f780-495d-8cf3-54d86b781fd2" providerId="ADAL" clId="{C8338CA8-8032-47BE-8B2A-D484B9C2BD83}" dt="2024-03-22T22:21:11.889" v="1529" actId="207"/>
          <ac:spMkLst>
            <pc:docMk/>
            <pc:sldMk cId="2867055578" sldId="2147479351"/>
            <ac:spMk id="6" creationId="{03DA80DB-E770-3475-3990-3CADB26D6A5F}"/>
          </ac:spMkLst>
        </pc:spChg>
        <pc:spChg chg="add mod">
          <ac:chgData name="Mohammed El-Safti" userId="608f1bf8-f780-495d-8cf3-54d86b781fd2" providerId="ADAL" clId="{C8338CA8-8032-47BE-8B2A-D484B9C2BD83}" dt="2024-03-22T22:21:46.241" v="1536" actId="122"/>
          <ac:spMkLst>
            <pc:docMk/>
            <pc:sldMk cId="2867055578" sldId="2147479351"/>
            <ac:spMk id="8" creationId="{A0A359D2-9390-6769-BF3C-1F09A009E5B0}"/>
          </ac:spMkLst>
        </pc:spChg>
      </pc:sldChg>
      <pc:sldChg chg="addSp delSp modSp add mod ord setBg addAnim delAnim modNotesTx">
        <pc:chgData name="Mohammed El-Safti" userId="608f1bf8-f780-495d-8cf3-54d86b781fd2" providerId="ADAL" clId="{C8338CA8-8032-47BE-8B2A-D484B9C2BD83}" dt="2024-03-23T00:20:20.610" v="2106"/>
        <pc:sldMkLst>
          <pc:docMk/>
          <pc:sldMk cId="1239059827" sldId="2147479353"/>
        </pc:sldMkLst>
        <pc:spChg chg="add del">
          <ac:chgData name="Mohammed El-Safti" userId="608f1bf8-f780-495d-8cf3-54d86b781fd2" providerId="ADAL" clId="{C8338CA8-8032-47BE-8B2A-D484B9C2BD83}" dt="2024-03-23T00:11:19.423" v="1545" actId="478"/>
          <ac:spMkLst>
            <pc:docMk/>
            <pc:sldMk cId="1239059827" sldId="2147479353"/>
            <ac:spMk id="2" creationId="{B44E8FCF-822D-5609-D39B-F53E1B02A352}"/>
          </ac:spMkLst>
        </pc:spChg>
        <pc:spChg chg="add">
          <ac:chgData name="Mohammed El-Safti" userId="608f1bf8-f780-495d-8cf3-54d86b781fd2" providerId="ADAL" clId="{C8338CA8-8032-47BE-8B2A-D484B9C2BD83}" dt="2024-03-23T00:11:21.328" v="1546"/>
          <ac:spMkLst>
            <pc:docMk/>
            <pc:sldMk cId="1239059827" sldId="2147479353"/>
            <ac:spMk id="4" creationId="{B3BCCE76-D9C8-AE7D-D818-92050F2E5765}"/>
          </ac:spMkLst>
        </pc:spChg>
        <pc:spChg chg="mod ord">
          <ac:chgData name="Mohammed El-Safti" userId="608f1bf8-f780-495d-8cf3-54d86b781fd2" providerId="ADAL" clId="{C8338CA8-8032-47BE-8B2A-D484B9C2BD83}" dt="2024-03-23T00:18:04.334" v="1938" actId="26606"/>
          <ac:spMkLst>
            <pc:docMk/>
            <pc:sldMk cId="1239059827" sldId="2147479353"/>
            <ac:spMk id="5" creationId="{EBDF7900-DC28-C390-A1E5-8BD83E9E751A}"/>
          </ac:spMkLst>
        </pc:spChg>
        <pc:spChg chg="mod ord">
          <ac:chgData name="Mohammed El-Safti" userId="608f1bf8-f780-495d-8cf3-54d86b781fd2" providerId="ADAL" clId="{C8338CA8-8032-47BE-8B2A-D484B9C2BD83}" dt="2024-03-23T00:18:04.334" v="1938" actId="26606"/>
          <ac:spMkLst>
            <pc:docMk/>
            <pc:sldMk cId="1239059827" sldId="2147479353"/>
            <ac:spMk id="8" creationId="{A9F21FA7-B5E4-7606-99AF-D38E0CBF45FE}"/>
          </ac:spMkLst>
        </pc:spChg>
        <pc:spChg chg="add mod">
          <ac:chgData name="Mohammed El-Safti" userId="608f1bf8-f780-495d-8cf3-54d86b781fd2" providerId="ADAL" clId="{C8338CA8-8032-47BE-8B2A-D484B9C2BD83}" dt="2024-03-23T00:11:30.719" v="1548"/>
          <ac:spMkLst>
            <pc:docMk/>
            <pc:sldMk cId="1239059827" sldId="2147479353"/>
            <ac:spMk id="9" creationId="{30922B05-C6A8-2CBF-7305-9AD81B0472F9}"/>
          </ac:spMkLst>
        </pc:spChg>
        <pc:spChg chg="add">
          <ac:chgData name="Mohammed El-Safti" userId="608f1bf8-f780-495d-8cf3-54d86b781fd2" providerId="ADAL" clId="{C8338CA8-8032-47BE-8B2A-D484B9C2BD83}" dt="2024-03-23T00:17:07.416" v="1932"/>
          <ac:spMkLst>
            <pc:docMk/>
            <pc:sldMk cId="1239059827" sldId="2147479353"/>
            <ac:spMk id="13" creationId="{50420FA6-38BB-DBDD-6C9D-E3B80F936D74}"/>
          </ac:spMkLst>
        </pc:spChg>
        <pc:spChg chg="add del">
          <ac:chgData name="Mohammed El-Safti" userId="608f1bf8-f780-495d-8cf3-54d86b781fd2" providerId="ADAL" clId="{C8338CA8-8032-47BE-8B2A-D484B9C2BD83}" dt="2024-03-23T00:18:04.334" v="1938" actId="26606"/>
          <ac:spMkLst>
            <pc:docMk/>
            <pc:sldMk cId="1239059827" sldId="2147479353"/>
            <ac:spMk id="17" creationId="{0A597D97-203B-498B-95D3-E90DC961039F}"/>
          </ac:spMkLst>
        </pc:spChg>
        <pc:spChg chg="add del">
          <ac:chgData name="Mohammed El-Safti" userId="608f1bf8-f780-495d-8cf3-54d86b781fd2" providerId="ADAL" clId="{C8338CA8-8032-47BE-8B2A-D484B9C2BD83}" dt="2024-03-23T00:18:04.334" v="1938" actId="26606"/>
          <ac:spMkLst>
            <pc:docMk/>
            <pc:sldMk cId="1239059827" sldId="2147479353"/>
            <ac:spMk id="19" creationId="{6A6EF10E-DF41-4BD3-8EB4-6F646531DC26}"/>
          </ac:spMkLst>
        </pc:spChg>
        <pc:spChg chg="add">
          <ac:chgData name="Mohammed El-Safti" userId="608f1bf8-f780-495d-8cf3-54d86b781fd2" providerId="ADAL" clId="{C8338CA8-8032-47BE-8B2A-D484B9C2BD83}" dt="2024-03-23T00:18:04.334" v="1938" actId="26606"/>
          <ac:spMkLst>
            <pc:docMk/>
            <pc:sldMk cId="1239059827" sldId="2147479353"/>
            <ac:spMk id="24" creationId="{026A84AF-6F58-471A-BF1F-10D8C03511C4}"/>
          </ac:spMkLst>
        </pc:spChg>
        <pc:picChg chg="del">
          <ac:chgData name="Mohammed El-Safti" userId="608f1bf8-f780-495d-8cf3-54d86b781fd2" providerId="ADAL" clId="{C8338CA8-8032-47BE-8B2A-D484B9C2BD83}" dt="2024-03-23T00:10:59.517" v="1543" actId="478"/>
          <ac:picMkLst>
            <pc:docMk/>
            <pc:sldMk cId="1239059827" sldId="2147479353"/>
            <ac:picMk id="3" creationId="{7BF5BB48-DF75-39FA-523C-B0B99220B042}"/>
          </ac:picMkLst>
        </pc:picChg>
        <pc:picChg chg="add del mod">
          <ac:chgData name="Mohammed El-Safti" userId="608f1bf8-f780-495d-8cf3-54d86b781fd2" providerId="ADAL" clId="{C8338CA8-8032-47BE-8B2A-D484B9C2BD83}" dt="2024-03-23T00:14:06.200" v="1634" actId="1076"/>
          <ac:picMkLst>
            <pc:docMk/>
            <pc:sldMk cId="1239059827" sldId="2147479353"/>
            <ac:picMk id="6" creationId="{AAA71FFE-2242-00BB-26AF-9D869D440B84}"/>
          </ac:picMkLst>
        </pc:picChg>
        <pc:picChg chg="ord">
          <ac:chgData name="Mohammed El-Safti" userId="608f1bf8-f780-495d-8cf3-54d86b781fd2" providerId="ADAL" clId="{C8338CA8-8032-47BE-8B2A-D484B9C2BD83}" dt="2024-03-23T00:12:52.644" v="1614" actId="26606"/>
          <ac:picMkLst>
            <pc:docMk/>
            <pc:sldMk cId="1239059827" sldId="2147479353"/>
            <ac:picMk id="7" creationId="{E0FB5DAD-247F-87A4-8937-EB455089E805}"/>
          </ac:picMkLst>
        </pc:picChg>
        <pc:picChg chg="del">
          <ac:chgData name="Mohammed El-Safti" userId="608f1bf8-f780-495d-8cf3-54d86b781fd2" providerId="ADAL" clId="{C8338CA8-8032-47BE-8B2A-D484B9C2BD83}" dt="2024-03-23T00:10:58.032" v="1542" actId="478"/>
          <ac:picMkLst>
            <pc:docMk/>
            <pc:sldMk cId="1239059827" sldId="2147479353"/>
            <ac:picMk id="10" creationId="{2C1A0855-3B31-72BF-CFB7-DC5D8164FEA7}"/>
          </ac:picMkLst>
        </pc:picChg>
        <pc:picChg chg="add del mod">
          <ac:chgData name="Mohammed El-Safti" userId="608f1bf8-f780-495d-8cf3-54d86b781fd2" providerId="ADAL" clId="{C8338CA8-8032-47BE-8B2A-D484B9C2BD83}" dt="2024-03-23T00:17:50.920" v="1936" actId="21"/>
          <ac:picMkLst>
            <pc:docMk/>
            <pc:sldMk cId="1239059827" sldId="2147479353"/>
            <ac:picMk id="12" creationId="{54DD93E2-3DF0-1E47-EAEB-BADE1BB435DA}"/>
          </ac:picMkLst>
        </pc:picChg>
        <pc:picChg chg="add mod">
          <ac:chgData name="Mohammed El-Safti" userId="608f1bf8-f780-495d-8cf3-54d86b781fd2" providerId="ADAL" clId="{C8338CA8-8032-47BE-8B2A-D484B9C2BD83}" dt="2024-03-23T00:17:29.559" v="1933"/>
          <ac:picMkLst>
            <pc:docMk/>
            <pc:sldMk cId="1239059827" sldId="2147479353"/>
            <ac:picMk id="15" creationId="{DF8F24F6-0683-C766-752F-2EDD8E09B8A1}"/>
          </ac:picMkLst>
        </pc:picChg>
        <pc:picChg chg="add mod ord">
          <ac:chgData name="Mohammed El-Safti" userId="608f1bf8-f780-495d-8cf3-54d86b781fd2" providerId="ADAL" clId="{C8338CA8-8032-47BE-8B2A-D484B9C2BD83}" dt="2024-03-23T00:18:04.334" v="1938" actId="26606"/>
          <ac:picMkLst>
            <pc:docMk/>
            <pc:sldMk cId="1239059827" sldId="2147479353"/>
            <ac:picMk id="16" creationId="{54DD93E2-3DF0-1E47-EAEB-BADE1BB435DA}"/>
          </ac:picMkLst>
        </pc:picChg>
      </pc:sldChg>
      <pc:sldChg chg="new del">
        <pc:chgData name="Mohammed El-Safti" userId="608f1bf8-f780-495d-8cf3-54d86b781fd2" providerId="ADAL" clId="{C8338CA8-8032-47BE-8B2A-D484B9C2BD83}" dt="2024-03-23T00:10:49.640" v="1540" actId="2696"/>
        <pc:sldMkLst>
          <pc:docMk/>
          <pc:sldMk cId="1946354399" sldId="214747935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F0BB0F-7D65-440E-97B8-D241FE43ED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8CC0861-F30D-486A-8BBC-B11BDC1426AB}">
      <dgm:prSet custT="1"/>
      <dgm:spPr/>
      <dgm:t>
        <a:bodyPr/>
        <a:lstStyle/>
        <a:p>
          <a:r>
            <a:rPr lang="en-GB" sz="2000"/>
            <a:t>Getting to a Solution</a:t>
          </a:r>
          <a:endParaRPr lang="en-US" sz="2000"/>
        </a:p>
      </dgm:t>
    </dgm:pt>
    <dgm:pt modelId="{6099E268-1507-4C28-AFE3-D2A33E71D378}" type="parTrans" cxnId="{9ABE14B4-D0D3-42B7-B5C6-29378139CBEE}">
      <dgm:prSet/>
      <dgm:spPr/>
      <dgm:t>
        <a:bodyPr/>
        <a:lstStyle/>
        <a:p>
          <a:endParaRPr lang="en-US" sz="1600"/>
        </a:p>
      </dgm:t>
    </dgm:pt>
    <dgm:pt modelId="{52BC7396-67FB-4320-9143-1AF0BBC88C8B}" type="sibTrans" cxnId="{9ABE14B4-D0D3-42B7-B5C6-29378139CBEE}">
      <dgm:prSet/>
      <dgm:spPr/>
      <dgm:t>
        <a:bodyPr/>
        <a:lstStyle/>
        <a:p>
          <a:endParaRPr lang="en-US" sz="1600"/>
        </a:p>
      </dgm:t>
    </dgm:pt>
    <dgm:pt modelId="{975A08EF-7258-45E1-8EDF-0D846B290329}">
      <dgm:prSet custT="1"/>
      <dgm:spPr/>
      <dgm:t>
        <a:bodyPr/>
        <a:lstStyle/>
        <a:p>
          <a:r>
            <a:rPr lang="en-US" sz="2000"/>
            <a:t>Our Learning Points</a:t>
          </a:r>
        </a:p>
      </dgm:t>
    </dgm:pt>
    <dgm:pt modelId="{EA4DC924-CA42-452D-A9E5-781E62936B14}" type="parTrans" cxnId="{A75506C7-6C55-406A-B41E-81CB18DEFEF4}">
      <dgm:prSet/>
      <dgm:spPr/>
      <dgm:t>
        <a:bodyPr/>
        <a:lstStyle/>
        <a:p>
          <a:endParaRPr lang="en-US" sz="1600"/>
        </a:p>
      </dgm:t>
    </dgm:pt>
    <dgm:pt modelId="{4F41A973-A002-42DD-B1C8-4BD03AFD951E}" type="sibTrans" cxnId="{A75506C7-6C55-406A-B41E-81CB18DEFEF4}">
      <dgm:prSet/>
      <dgm:spPr/>
      <dgm:t>
        <a:bodyPr/>
        <a:lstStyle/>
        <a:p>
          <a:endParaRPr lang="en-US" sz="1600"/>
        </a:p>
      </dgm:t>
    </dgm:pt>
    <dgm:pt modelId="{A57408D7-2BD5-44CE-AEDF-0CBE008022F8}">
      <dgm:prSet custT="1"/>
      <dgm:spPr/>
      <dgm:t>
        <a:bodyPr/>
        <a:lstStyle/>
        <a:p>
          <a:r>
            <a:rPr lang="en-GB" sz="2000"/>
            <a:t>Q&amp;A</a:t>
          </a:r>
          <a:endParaRPr lang="en-US" sz="2000"/>
        </a:p>
      </dgm:t>
    </dgm:pt>
    <dgm:pt modelId="{466FC221-B593-4C53-AC4E-AAFB54EC1462}" type="parTrans" cxnId="{35C3E44A-F820-4B1A-BFD3-F35F8D2A1859}">
      <dgm:prSet/>
      <dgm:spPr/>
      <dgm:t>
        <a:bodyPr/>
        <a:lstStyle/>
        <a:p>
          <a:endParaRPr lang="en-US" sz="1600"/>
        </a:p>
      </dgm:t>
    </dgm:pt>
    <dgm:pt modelId="{D82CA338-88B3-47BA-A0A7-81E1BF4BC2AA}" type="sibTrans" cxnId="{35C3E44A-F820-4B1A-BFD3-F35F8D2A1859}">
      <dgm:prSet/>
      <dgm:spPr/>
      <dgm:t>
        <a:bodyPr/>
        <a:lstStyle/>
        <a:p>
          <a:endParaRPr lang="en-US" sz="1600"/>
        </a:p>
      </dgm:t>
    </dgm:pt>
    <dgm:pt modelId="{0BA22103-5EA6-40FA-B078-861C8B87CFD4}">
      <dgm:prSet custT="1"/>
      <dgm:spPr/>
      <dgm:t>
        <a:bodyPr/>
        <a:lstStyle/>
        <a:p>
          <a:r>
            <a:rPr lang="en-US" sz="2000"/>
            <a:t>The challenges offered by Dataverse</a:t>
          </a:r>
        </a:p>
      </dgm:t>
    </dgm:pt>
    <dgm:pt modelId="{22DC9F4F-9F73-478B-93DF-B5DDB23D8889}" type="parTrans" cxnId="{C72BB9EE-288D-419B-A96F-B68F1F0B6277}">
      <dgm:prSet/>
      <dgm:spPr/>
      <dgm:t>
        <a:bodyPr/>
        <a:lstStyle/>
        <a:p>
          <a:endParaRPr lang="en-GB"/>
        </a:p>
      </dgm:t>
    </dgm:pt>
    <dgm:pt modelId="{01B3ABF1-FF5F-4D6D-8A18-06EA1CB45A0E}" type="sibTrans" cxnId="{C72BB9EE-288D-419B-A96F-B68F1F0B6277}">
      <dgm:prSet/>
      <dgm:spPr/>
      <dgm:t>
        <a:bodyPr/>
        <a:lstStyle/>
        <a:p>
          <a:endParaRPr lang="en-GB"/>
        </a:p>
      </dgm:t>
    </dgm:pt>
    <dgm:pt modelId="{7A79F50D-6E7A-4676-A9FF-9E0EC6D5831B}">
      <dgm:prSet custT="1"/>
      <dgm:spPr/>
      <dgm:t>
        <a:bodyPr/>
        <a:lstStyle/>
        <a:p>
          <a:r>
            <a:rPr lang="en-US" sz="2000"/>
            <a:t>Breaking down the approach</a:t>
          </a:r>
        </a:p>
      </dgm:t>
    </dgm:pt>
    <dgm:pt modelId="{2169D83A-4D9A-4372-AD24-C3AF5A962016}" type="parTrans" cxnId="{22761306-2F6F-4140-A303-9E2297768476}">
      <dgm:prSet/>
      <dgm:spPr/>
      <dgm:t>
        <a:bodyPr/>
        <a:lstStyle/>
        <a:p>
          <a:endParaRPr lang="en-GB"/>
        </a:p>
      </dgm:t>
    </dgm:pt>
    <dgm:pt modelId="{774ADA12-1A55-4CD5-825C-7E172DE65E59}" type="sibTrans" cxnId="{22761306-2F6F-4140-A303-9E2297768476}">
      <dgm:prSet/>
      <dgm:spPr/>
      <dgm:t>
        <a:bodyPr/>
        <a:lstStyle/>
        <a:p>
          <a:endParaRPr lang="en-GB"/>
        </a:p>
      </dgm:t>
    </dgm:pt>
    <dgm:pt modelId="{599ADCD5-EB6F-4E6B-A0EE-178D32196899}">
      <dgm:prSet custT="1"/>
      <dgm:spPr/>
      <dgm:t>
        <a:bodyPr/>
        <a:lstStyle/>
        <a:p>
          <a:r>
            <a:rPr lang="en-US" sz="2000"/>
            <a:t>Prompt Engineering techniques to avoid turbulence</a:t>
          </a:r>
        </a:p>
      </dgm:t>
    </dgm:pt>
    <dgm:pt modelId="{E6035B98-15BB-45F2-8656-CEA7F4F53977}" type="parTrans" cxnId="{6ACE085D-09C8-4D54-BD6C-D805DE2E96CB}">
      <dgm:prSet/>
      <dgm:spPr/>
      <dgm:t>
        <a:bodyPr/>
        <a:lstStyle/>
        <a:p>
          <a:endParaRPr lang="en-GB"/>
        </a:p>
      </dgm:t>
    </dgm:pt>
    <dgm:pt modelId="{E736C929-7669-4B8B-8E6C-5D427A8BB96B}" type="sibTrans" cxnId="{6ACE085D-09C8-4D54-BD6C-D805DE2E96CB}">
      <dgm:prSet/>
      <dgm:spPr/>
      <dgm:t>
        <a:bodyPr/>
        <a:lstStyle/>
        <a:p>
          <a:endParaRPr lang="en-GB"/>
        </a:p>
      </dgm:t>
    </dgm:pt>
    <dgm:pt modelId="{5C3E862F-77E1-4A16-B6EF-1C50A930FA53}">
      <dgm:prSet custT="1"/>
      <dgm:spPr/>
      <dgm:t>
        <a:bodyPr/>
        <a:lstStyle/>
        <a:p>
          <a:r>
            <a:rPr lang="en-GB" sz="2000"/>
            <a:t>Hitting on a Multi LLM copilot workflow approach</a:t>
          </a:r>
          <a:endParaRPr lang="en-US" sz="2000"/>
        </a:p>
      </dgm:t>
    </dgm:pt>
    <dgm:pt modelId="{5E683521-148F-4421-94D8-0517792233A2}" type="parTrans" cxnId="{9F8B326A-C18F-4B4D-9D2F-2FE788EF9DA9}">
      <dgm:prSet/>
      <dgm:spPr/>
      <dgm:t>
        <a:bodyPr/>
        <a:lstStyle/>
        <a:p>
          <a:endParaRPr lang="en-GB"/>
        </a:p>
      </dgm:t>
    </dgm:pt>
    <dgm:pt modelId="{DBDA54D0-142E-45E3-9187-105AC0A147BC}" type="sibTrans" cxnId="{9F8B326A-C18F-4B4D-9D2F-2FE788EF9DA9}">
      <dgm:prSet/>
      <dgm:spPr/>
      <dgm:t>
        <a:bodyPr/>
        <a:lstStyle/>
        <a:p>
          <a:endParaRPr lang="en-GB"/>
        </a:p>
      </dgm:t>
    </dgm:pt>
    <dgm:pt modelId="{A23E49B3-C1A3-42BB-9378-F29744F83093}">
      <dgm:prSet custT="1"/>
      <dgm:spPr/>
      <dgm:t>
        <a:bodyPr/>
        <a:lstStyle/>
        <a:p>
          <a:endParaRPr lang="en-US" sz="2000"/>
        </a:p>
      </dgm:t>
    </dgm:pt>
    <dgm:pt modelId="{1C7C545D-5A92-4411-90B3-4D50DE9B00E2}" type="parTrans" cxnId="{BC6B754F-7945-429F-913E-930FAF45CC2D}">
      <dgm:prSet/>
      <dgm:spPr/>
      <dgm:t>
        <a:bodyPr/>
        <a:lstStyle/>
        <a:p>
          <a:endParaRPr lang="en-GB"/>
        </a:p>
      </dgm:t>
    </dgm:pt>
    <dgm:pt modelId="{E644791D-BC31-41FE-B8AD-D9A840F76033}" type="sibTrans" cxnId="{BC6B754F-7945-429F-913E-930FAF45CC2D}">
      <dgm:prSet/>
      <dgm:spPr/>
      <dgm:t>
        <a:bodyPr/>
        <a:lstStyle/>
        <a:p>
          <a:endParaRPr lang="en-GB"/>
        </a:p>
      </dgm:t>
    </dgm:pt>
    <dgm:pt modelId="{39F50206-A213-4770-A249-F5F2291D3F12}">
      <dgm:prSet custT="1"/>
      <dgm:spPr/>
      <dgm:t>
        <a:bodyPr/>
        <a:lstStyle/>
        <a:p>
          <a:endParaRPr lang="en-US" sz="2000"/>
        </a:p>
      </dgm:t>
    </dgm:pt>
    <dgm:pt modelId="{607CCB1F-20CB-4ABE-B504-D05A5FC322D3}" type="parTrans" cxnId="{5D3433BD-EF75-4352-8A6C-A30A10FDCC2F}">
      <dgm:prSet/>
      <dgm:spPr/>
      <dgm:t>
        <a:bodyPr/>
        <a:lstStyle/>
        <a:p>
          <a:endParaRPr lang="en-GB"/>
        </a:p>
      </dgm:t>
    </dgm:pt>
    <dgm:pt modelId="{AA412238-5C92-4968-93D2-5972FF538258}" type="sibTrans" cxnId="{5D3433BD-EF75-4352-8A6C-A30A10FDCC2F}">
      <dgm:prSet/>
      <dgm:spPr/>
      <dgm:t>
        <a:bodyPr/>
        <a:lstStyle/>
        <a:p>
          <a:endParaRPr lang="en-GB"/>
        </a:p>
      </dgm:t>
    </dgm:pt>
    <dgm:pt modelId="{DEDFF0AF-49C1-4ADB-92D2-38306FE7B617}">
      <dgm:prSet custT="1"/>
      <dgm:spPr/>
      <dgm:t>
        <a:bodyPr/>
        <a:lstStyle/>
        <a:p>
          <a:r>
            <a:rPr lang="en-GB" sz="2000"/>
            <a:t>Setting up for a smooth flight</a:t>
          </a:r>
          <a:endParaRPr lang="en-US" sz="2000"/>
        </a:p>
      </dgm:t>
    </dgm:pt>
    <dgm:pt modelId="{ED960D22-B5A8-4EAE-B9D9-228A2B40A811}" type="parTrans" cxnId="{611906A1-8F8A-4538-B62D-F5CEBEF1785B}">
      <dgm:prSet/>
      <dgm:spPr/>
      <dgm:t>
        <a:bodyPr/>
        <a:lstStyle/>
        <a:p>
          <a:endParaRPr lang="en-GB"/>
        </a:p>
      </dgm:t>
    </dgm:pt>
    <dgm:pt modelId="{9ECF8A40-D69D-4094-9415-15EB251953E2}" type="sibTrans" cxnId="{611906A1-8F8A-4538-B62D-F5CEBEF1785B}">
      <dgm:prSet/>
      <dgm:spPr/>
      <dgm:t>
        <a:bodyPr/>
        <a:lstStyle/>
        <a:p>
          <a:endParaRPr lang="en-GB"/>
        </a:p>
      </dgm:t>
    </dgm:pt>
    <dgm:pt modelId="{0B1F83DC-A672-460F-A353-252D6D8E2868}" type="pres">
      <dgm:prSet presAssocID="{76F0BB0F-7D65-440E-97B8-D241FE43ED77}" presName="vert0" presStyleCnt="0">
        <dgm:presLayoutVars>
          <dgm:dir/>
          <dgm:animOne val="branch"/>
          <dgm:animLvl val="lvl"/>
        </dgm:presLayoutVars>
      </dgm:prSet>
      <dgm:spPr/>
    </dgm:pt>
    <dgm:pt modelId="{5480DB69-6D96-4D11-9B01-0216AAFB6081}" type="pres">
      <dgm:prSet presAssocID="{0BA22103-5EA6-40FA-B078-861C8B87CFD4}" presName="thickLine" presStyleLbl="alignNode1" presStyleIdx="0" presStyleCnt="10"/>
      <dgm:spPr/>
    </dgm:pt>
    <dgm:pt modelId="{F1D45626-D354-4128-A823-915EF0B1CE64}" type="pres">
      <dgm:prSet presAssocID="{0BA22103-5EA6-40FA-B078-861C8B87CFD4}" presName="horz1" presStyleCnt="0"/>
      <dgm:spPr/>
    </dgm:pt>
    <dgm:pt modelId="{D2511958-8CB6-426A-AC57-76597B6B22A2}" type="pres">
      <dgm:prSet presAssocID="{0BA22103-5EA6-40FA-B078-861C8B87CFD4}" presName="tx1" presStyleLbl="revTx" presStyleIdx="0" presStyleCnt="10"/>
      <dgm:spPr/>
    </dgm:pt>
    <dgm:pt modelId="{90D5E4C7-B43D-4A3A-96ED-B0026D0EC003}" type="pres">
      <dgm:prSet presAssocID="{0BA22103-5EA6-40FA-B078-861C8B87CFD4}" presName="vert1" presStyleCnt="0"/>
      <dgm:spPr/>
    </dgm:pt>
    <dgm:pt modelId="{99D65206-D3FC-494C-8D36-987D0A507CDD}" type="pres">
      <dgm:prSet presAssocID="{68CC0861-F30D-486A-8BBC-B11BDC1426AB}" presName="thickLine" presStyleLbl="alignNode1" presStyleIdx="1" presStyleCnt="10"/>
      <dgm:spPr/>
    </dgm:pt>
    <dgm:pt modelId="{96D1B106-42DE-49CD-B5E4-640E6D514806}" type="pres">
      <dgm:prSet presAssocID="{68CC0861-F30D-486A-8BBC-B11BDC1426AB}" presName="horz1" presStyleCnt="0"/>
      <dgm:spPr/>
    </dgm:pt>
    <dgm:pt modelId="{993DDEB6-82EF-4402-9534-2F3FF4D3764A}" type="pres">
      <dgm:prSet presAssocID="{68CC0861-F30D-486A-8BBC-B11BDC1426AB}" presName="tx1" presStyleLbl="revTx" presStyleIdx="1" presStyleCnt="10"/>
      <dgm:spPr/>
    </dgm:pt>
    <dgm:pt modelId="{48161E22-FA8E-4AE3-88B9-1C522FA86F46}" type="pres">
      <dgm:prSet presAssocID="{68CC0861-F30D-486A-8BBC-B11BDC1426AB}" presName="vert1" presStyleCnt="0"/>
      <dgm:spPr/>
    </dgm:pt>
    <dgm:pt modelId="{F0C9F81B-753D-4592-AEE8-876F3B66D875}" type="pres">
      <dgm:prSet presAssocID="{5C3E862F-77E1-4A16-B6EF-1C50A930FA53}" presName="thickLine" presStyleLbl="alignNode1" presStyleIdx="2" presStyleCnt="10"/>
      <dgm:spPr/>
    </dgm:pt>
    <dgm:pt modelId="{946711E2-6E5F-4F67-B8B3-BE73099442F2}" type="pres">
      <dgm:prSet presAssocID="{5C3E862F-77E1-4A16-B6EF-1C50A930FA53}" presName="horz1" presStyleCnt="0"/>
      <dgm:spPr/>
    </dgm:pt>
    <dgm:pt modelId="{146567BD-29DA-4827-ABE8-F67C3934BF3D}" type="pres">
      <dgm:prSet presAssocID="{5C3E862F-77E1-4A16-B6EF-1C50A930FA53}" presName="tx1" presStyleLbl="revTx" presStyleIdx="2" presStyleCnt="10"/>
      <dgm:spPr/>
    </dgm:pt>
    <dgm:pt modelId="{D2E22B5E-5380-4303-B841-1EB1CB386644}" type="pres">
      <dgm:prSet presAssocID="{5C3E862F-77E1-4A16-B6EF-1C50A930FA53}" presName="vert1" presStyleCnt="0"/>
      <dgm:spPr/>
    </dgm:pt>
    <dgm:pt modelId="{EC6A5E66-9096-4344-9D9C-4B9B43AB5FF4}" type="pres">
      <dgm:prSet presAssocID="{A23E49B3-C1A3-42BB-9378-F29744F83093}" presName="thickLine" presStyleLbl="alignNode1" presStyleIdx="3" presStyleCnt="10"/>
      <dgm:spPr/>
    </dgm:pt>
    <dgm:pt modelId="{1B0ACC9F-9408-44CA-B982-04A41296F0A1}" type="pres">
      <dgm:prSet presAssocID="{A23E49B3-C1A3-42BB-9378-F29744F83093}" presName="horz1" presStyleCnt="0"/>
      <dgm:spPr/>
    </dgm:pt>
    <dgm:pt modelId="{0768377C-7C47-4834-90C9-A5D1135CB7BC}" type="pres">
      <dgm:prSet presAssocID="{A23E49B3-C1A3-42BB-9378-F29744F83093}" presName="tx1" presStyleLbl="revTx" presStyleIdx="3" presStyleCnt="10"/>
      <dgm:spPr/>
    </dgm:pt>
    <dgm:pt modelId="{CCC7E1C0-6E86-482C-BC15-BB29DED4E4E7}" type="pres">
      <dgm:prSet presAssocID="{A23E49B3-C1A3-42BB-9378-F29744F83093}" presName="vert1" presStyleCnt="0"/>
      <dgm:spPr/>
    </dgm:pt>
    <dgm:pt modelId="{5033678A-98AB-4C1E-80A0-45633EED82E7}" type="pres">
      <dgm:prSet presAssocID="{7A79F50D-6E7A-4676-A9FF-9E0EC6D5831B}" presName="thickLine" presStyleLbl="alignNode1" presStyleIdx="4" presStyleCnt="10"/>
      <dgm:spPr/>
    </dgm:pt>
    <dgm:pt modelId="{8E788497-A406-4FA7-8864-22412A6039CE}" type="pres">
      <dgm:prSet presAssocID="{7A79F50D-6E7A-4676-A9FF-9E0EC6D5831B}" presName="horz1" presStyleCnt="0"/>
      <dgm:spPr/>
    </dgm:pt>
    <dgm:pt modelId="{7996093B-5B37-4F33-872A-2680C83A7D81}" type="pres">
      <dgm:prSet presAssocID="{7A79F50D-6E7A-4676-A9FF-9E0EC6D5831B}" presName="tx1" presStyleLbl="revTx" presStyleIdx="4" presStyleCnt="10"/>
      <dgm:spPr/>
    </dgm:pt>
    <dgm:pt modelId="{8FD42E27-CB2C-4B7C-BF5B-AA33AB22D69E}" type="pres">
      <dgm:prSet presAssocID="{7A79F50D-6E7A-4676-A9FF-9E0EC6D5831B}" presName="vert1" presStyleCnt="0"/>
      <dgm:spPr/>
    </dgm:pt>
    <dgm:pt modelId="{33291839-ECFD-4934-981C-539D7B068477}" type="pres">
      <dgm:prSet presAssocID="{DEDFF0AF-49C1-4ADB-92D2-38306FE7B617}" presName="thickLine" presStyleLbl="alignNode1" presStyleIdx="5" presStyleCnt="10"/>
      <dgm:spPr/>
    </dgm:pt>
    <dgm:pt modelId="{8B87A774-1865-4E9B-ACC9-B445E5E19139}" type="pres">
      <dgm:prSet presAssocID="{DEDFF0AF-49C1-4ADB-92D2-38306FE7B617}" presName="horz1" presStyleCnt="0"/>
      <dgm:spPr/>
    </dgm:pt>
    <dgm:pt modelId="{5D4C96ED-DE1B-42DC-95BD-642D6E0A3920}" type="pres">
      <dgm:prSet presAssocID="{DEDFF0AF-49C1-4ADB-92D2-38306FE7B617}" presName="tx1" presStyleLbl="revTx" presStyleIdx="5" presStyleCnt="10"/>
      <dgm:spPr/>
    </dgm:pt>
    <dgm:pt modelId="{843411DC-4640-4536-B51D-49E7DED57534}" type="pres">
      <dgm:prSet presAssocID="{DEDFF0AF-49C1-4ADB-92D2-38306FE7B617}" presName="vert1" presStyleCnt="0"/>
      <dgm:spPr/>
    </dgm:pt>
    <dgm:pt modelId="{580161DF-FABF-40E8-80A2-1B0489B4FB3A}" type="pres">
      <dgm:prSet presAssocID="{599ADCD5-EB6F-4E6B-A0EE-178D32196899}" presName="thickLine" presStyleLbl="alignNode1" presStyleIdx="6" presStyleCnt="10"/>
      <dgm:spPr/>
    </dgm:pt>
    <dgm:pt modelId="{69BA211F-62CB-4A32-B113-7708712B639E}" type="pres">
      <dgm:prSet presAssocID="{599ADCD5-EB6F-4E6B-A0EE-178D32196899}" presName="horz1" presStyleCnt="0"/>
      <dgm:spPr/>
    </dgm:pt>
    <dgm:pt modelId="{E56AB3C8-864D-4019-8ECB-DBC180540E79}" type="pres">
      <dgm:prSet presAssocID="{599ADCD5-EB6F-4E6B-A0EE-178D32196899}" presName="tx1" presStyleLbl="revTx" presStyleIdx="6" presStyleCnt="10"/>
      <dgm:spPr/>
    </dgm:pt>
    <dgm:pt modelId="{863DB3BF-44FF-4D75-AFDB-B77A963E5571}" type="pres">
      <dgm:prSet presAssocID="{599ADCD5-EB6F-4E6B-A0EE-178D32196899}" presName="vert1" presStyleCnt="0"/>
      <dgm:spPr/>
    </dgm:pt>
    <dgm:pt modelId="{0E31BD00-65E9-4F0A-B226-0370CD22750E}" type="pres">
      <dgm:prSet presAssocID="{39F50206-A213-4770-A249-F5F2291D3F12}" presName="thickLine" presStyleLbl="alignNode1" presStyleIdx="7" presStyleCnt="10"/>
      <dgm:spPr/>
    </dgm:pt>
    <dgm:pt modelId="{D10F861E-6611-49D7-BCCE-49C231FB367C}" type="pres">
      <dgm:prSet presAssocID="{39F50206-A213-4770-A249-F5F2291D3F12}" presName="horz1" presStyleCnt="0"/>
      <dgm:spPr/>
    </dgm:pt>
    <dgm:pt modelId="{74FC0559-9258-463F-B172-FE5A84FBEEAA}" type="pres">
      <dgm:prSet presAssocID="{39F50206-A213-4770-A249-F5F2291D3F12}" presName="tx1" presStyleLbl="revTx" presStyleIdx="7" presStyleCnt="10"/>
      <dgm:spPr/>
    </dgm:pt>
    <dgm:pt modelId="{BC0E000B-5016-44E7-91C2-3206E8E1ED63}" type="pres">
      <dgm:prSet presAssocID="{39F50206-A213-4770-A249-F5F2291D3F12}" presName="vert1" presStyleCnt="0"/>
      <dgm:spPr/>
    </dgm:pt>
    <dgm:pt modelId="{AE7303F9-1047-4752-9B79-CF272C5991C1}" type="pres">
      <dgm:prSet presAssocID="{975A08EF-7258-45E1-8EDF-0D846B290329}" presName="thickLine" presStyleLbl="alignNode1" presStyleIdx="8" presStyleCnt="10"/>
      <dgm:spPr/>
    </dgm:pt>
    <dgm:pt modelId="{75AD9BD4-060C-4523-9BC3-973B85DB97E9}" type="pres">
      <dgm:prSet presAssocID="{975A08EF-7258-45E1-8EDF-0D846B290329}" presName="horz1" presStyleCnt="0"/>
      <dgm:spPr/>
    </dgm:pt>
    <dgm:pt modelId="{3B14F050-A741-4DFF-9AAF-8B6AD32EC647}" type="pres">
      <dgm:prSet presAssocID="{975A08EF-7258-45E1-8EDF-0D846B290329}" presName="tx1" presStyleLbl="revTx" presStyleIdx="8" presStyleCnt="10"/>
      <dgm:spPr/>
    </dgm:pt>
    <dgm:pt modelId="{3F703842-E466-49CC-AAFD-4A4B10C91EAA}" type="pres">
      <dgm:prSet presAssocID="{975A08EF-7258-45E1-8EDF-0D846B290329}" presName="vert1" presStyleCnt="0"/>
      <dgm:spPr/>
    </dgm:pt>
    <dgm:pt modelId="{64D68ABF-AB97-4ADA-83CA-708755043810}" type="pres">
      <dgm:prSet presAssocID="{A57408D7-2BD5-44CE-AEDF-0CBE008022F8}" presName="thickLine" presStyleLbl="alignNode1" presStyleIdx="9" presStyleCnt="10"/>
      <dgm:spPr/>
    </dgm:pt>
    <dgm:pt modelId="{B9FAD064-35D5-4855-A78F-E67F43CA5FF0}" type="pres">
      <dgm:prSet presAssocID="{A57408D7-2BD5-44CE-AEDF-0CBE008022F8}" presName="horz1" presStyleCnt="0"/>
      <dgm:spPr/>
    </dgm:pt>
    <dgm:pt modelId="{A58B3A1B-9E38-4524-A3D4-CDF0EA2BB1C8}" type="pres">
      <dgm:prSet presAssocID="{A57408D7-2BD5-44CE-AEDF-0CBE008022F8}" presName="tx1" presStyleLbl="revTx" presStyleIdx="9" presStyleCnt="10"/>
      <dgm:spPr/>
    </dgm:pt>
    <dgm:pt modelId="{565B9FBA-DF39-48B7-B05F-DC4D63215ABA}" type="pres">
      <dgm:prSet presAssocID="{A57408D7-2BD5-44CE-AEDF-0CBE008022F8}" presName="vert1" presStyleCnt="0"/>
      <dgm:spPr/>
    </dgm:pt>
  </dgm:ptLst>
  <dgm:cxnLst>
    <dgm:cxn modelId="{22761306-2F6F-4140-A303-9E2297768476}" srcId="{76F0BB0F-7D65-440E-97B8-D241FE43ED77}" destId="{7A79F50D-6E7A-4676-A9FF-9E0EC6D5831B}" srcOrd="4" destOrd="0" parTransId="{2169D83A-4D9A-4372-AD24-C3AF5A962016}" sibTransId="{774ADA12-1A55-4CD5-825C-7E172DE65E59}"/>
    <dgm:cxn modelId="{8C8DCA09-9E77-48D6-A6B9-A47D10B522D5}" type="presOf" srcId="{76F0BB0F-7D65-440E-97B8-D241FE43ED77}" destId="{0B1F83DC-A672-460F-A353-252D6D8E2868}" srcOrd="0" destOrd="0" presId="urn:microsoft.com/office/officeart/2008/layout/LinedList"/>
    <dgm:cxn modelId="{2243D713-39C8-48A7-8D24-A70C1B154B66}" type="presOf" srcId="{68CC0861-F30D-486A-8BBC-B11BDC1426AB}" destId="{993DDEB6-82EF-4402-9534-2F3FF4D3764A}" srcOrd="0" destOrd="0" presId="urn:microsoft.com/office/officeart/2008/layout/LinedList"/>
    <dgm:cxn modelId="{E5437F23-DC61-47D5-9339-F9E08318751C}" type="presOf" srcId="{7A79F50D-6E7A-4676-A9FF-9E0EC6D5831B}" destId="{7996093B-5B37-4F33-872A-2680C83A7D81}" srcOrd="0" destOrd="0" presId="urn:microsoft.com/office/officeart/2008/layout/LinedList"/>
    <dgm:cxn modelId="{ADC8EC23-F664-40C5-AC20-02333F610661}" type="presOf" srcId="{A23E49B3-C1A3-42BB-9378-F29744F83093}" destId="{0768377C-7C47-4834-90C9-A5D1135CB7BC}" srcOrd="0" destOrd="0" presId="urn:microsoft.com/office/officeart/2008/layout/LinedList"/>
    <dgm:cxn modelId="{A0302125-4AAC-45CC-9C9B-34C66751D2BE}" type="presOf" srcId="{0BA22103-5EA6-40FA-B078-861C8B87CFD4}" destId="{D2511958-8CB6-426A-AC57-76597B6B22A2}" srcOrd="0" destOrd="0" presId="urn:microsoft.com/office/officeart/2008/layout/LinedList"/>
    <dgm:cxn modelId="{C694CA25-C974-40EC-B7B3-C0D2445199A1}" type="presOf" srcId="{599ADCD5-EB6F-4E6B-A0EE-178D32196899}" destId="{E56AB3C8-864D-4019-8ECB-DBC180540E79}" srcOrd="0" destOrd="0" presId="urn:microsoft.com/office/officeart/2008/layout/LinedList"/>
    <dgm:cxn modelId="{467FF62D-58AE-49E3-A084-3D97D4A60D96}" type="presOf" srcId="{A57408D7-2BD5-44CE-AEDF-0CBE008022F8}" destId="{A58B3A1B-9E38-4524-A3D4-CDF0EA2BB1C8}" srcOrd="0" destOrd="0" presId="urn:microsoft.com/office/officeart/2008/layout/LinedList"/>
    <dgm:cxn modelId="{3E3BA236-4C8B-49B9-8364-CAEF1D1DD13D}" type="presOf" srcId="{DEDFF0AF-49C1-4ADB-92D2-38306FE7B617}" destId="{5D4C96ED-DE1B-42DC-95BD-642D6E0A3920}" srcOrd="0" destOrd="0" presId="urn:microsoft.com/office/officeart/2008/layout/LinedList"/>
    <dgm:cxn modelId="{6ACE085D-09C8-4D54-BD6C-D805DE2E96CB}" srcId="{76F0BB0F-7D65-440E-97B8-D241FE43ED77}" destId="{599ADCD5-EB6F-4E6B-A0EE-178D32196899}" srcOrd="6" destOrd="0" parTransId="{E6035B98-15BB-45F2-8656-CEA7F4F53977}" sibTransId="{E736C929-7669-4B8B-8E6C-5D427A8BB96B}"/>
    <dgm:cxn modelId="{DF370E48-0C88-41F1-855E-EFDAB9817357}" type="presOf" srcId="{39F50206-A213-4770-A249-F5F2291D3F12}" destId="{74FC0559-9258-463F-B172-FE5A84FBEEAA}" srcOrd="0" destOrd="0" presId="urn:microsoft.com/office/officeart/2008/layout/LinedList"/>
    <dgm:cxn modelId="{9F8B326A-C18F-4B4D-9D2F-2FE788EF9DA9}" srcId="{76F0BB0F-7D65-440E-97B8-D241FE43ED77}" destId="{5C3E862F-77E1-4A16-B6EF-1C50A930FA53}" srcOrd="2" destOrd="0" parTransId="{5E683521-148F-4421-94D8-0517792233A2}" sibTransId="{DBDA54D0-142E-45E3-9187-105AC0A147BC}"/>
    <dgm:cxn modelId="{35C3E44A-F820-4B1A-BFD3-F35F8D2A1859}" srcId="{76F0BB0F-7D65-440E-97B8-D241FE43ED77}" destId="{A57408D7-2BD5-44CE-AEDF-0CBE008022F8}" srcOrd="9" destOrd="0" parTransId="{466FC221-B593-4C53-AC4E-AAFB54EC1462}" sibTransId="{D82CA338-88B3-47BA-A0A7-81E1BF4BC2AA}"/>
    <dgm:cxn modelId="{20EB7C6D-1A2C-4E12-8FAE-C69768D97455}" type="presOf" srcId="{5C3E862F-77E1-4A16-B6EF-1C50A930FA53}" destId="{146567BD-29DA-4827-ABE8-F67C3934BF3D}" srcOrd="0" destOrd="0" presId="urn:microsoft.com/office/officeart/2008/layout/LinedList"/>
    <dgm:cxn modelId="{BC6B754F-7945-429F-913E-930FAF45CC2D}" srcId="{76F0BB0F-7D65-440E-97B8-D241FE43ED77}" destId="{A23E49B3-C1A3-42BB-9378-F29744F83093}" srcOrd="3" destOrd="0" parTransId="{1C7C545D-5A92-4411-90B3-4D50DE9B00E2}" sibTransId="{E644791D-BC31-41FE-B8AD-D9A840F76033}"/>
    <dgm:cxn modelId="{E54A309E-9FEC-46D8-AFEF-9B962479E353}" type="presOf" srcId="{975A08EF-7258-45E1-8EDF-0D846B290329}" destId="{3B14F050-A741-4DFF-9AAF-8B6AD32EC647}" srcOrd="0" destOrd="0" presId="urn:microsoft.com/office/officeart/2008/layout/LinedList"/>
    <dgm:cxn modelId="{611906A1-8F8A-4538-B62D-F5CEBEF1785B}" srcId="{76F0BB0F-7D65-440E-97B8-D241FE43ED77}" destId="{DEDFF0AF-49C1-4ADB-92D2-38306FE7B617}" srcOrd="5" destOrd="0" parTransId="{ED960D22-B5A8-4EAE-B9D9-228A2B40A811}" sibTransId="{9ECF8A40-D69D-4094-9415-15EB251953E2}"/>
    <dgm:cxn modelId="{9ABE14B4-D0D3-42B7-B5C6-29378139CBEE}" srcId="{76F0BB0F-7D65-440E-97B8-D241FE43ED77}" destId="{68CC0861-F30D-486A-8BBC-B11BDC1426AB}" srcOrd="1" destOrd="0" parTransId="{6099E268-1507-4C28-AFE3-D2A33E71D378}" sibTransId="{52BC7396-67FB-4320-9143-1AF0BBC88C8B}"/>
    <dgm:cxn modelId="{5D3433BD-EF75-4352-8A6C-A30A10FDCC2F}" srcId="{76F0BB0F-7D65-440E-97B8-D241FE43ED77}" destId="{39F50206-A213-4770-A249-F5F2291D3F12}" srcOrd="7" destOrd="0" parTransId="{607CCB1F-20CB-4ABE-B504-D05A5FC322D3}" sibTransId="{AA412238-5C92-4968-93D2-5972FF538258}"/>
    <dgm:cxn modelId="{A75506C7-6C55-406A-B41E-81CB18DEFEF4}" srcId="{76F0BB0F-7D65-440E-97B8-D241FE43ED77}" destId="{975A08EF-7258-45E1-8EDF-0D846B290329}" srcOrd="8" destOrd="0" parTransId="{EA4DC924-CA42-452D-A9E5-781E62936B14}" sibTransId="{4F41A973-A002-42DD-B1C8-4BD03AFD951E}"/>
    <dgm:cxn modelId="{C72BB9EE-288D-419B-A96F-B68F1F0B6277}" srcId="{76F0BB0F-7D65-440E-97B8-D241FE43ED77}" destId="{0BA22103-5EA6-40FA-B078-861C8B87CFD4}" srcOrd="0" destOrd="0" parTransId="{22DC9F4F-9F73-478B-93DF-B5DDB23D8889}" sibTransId="{01B3ABF1-FF5F-4D6D-8A18-06EA1CB45A0E}"/>
    <dgm:cxn modelId="{0C8696AD-2F83-4E0D-AD39-220E844037E6}" type="presParOf" srcId="{0B1F83DC-A672-460F-A353-252D6D8E2868}" destId="{5480DB69-6D96-4D11-9B01-0216AAFB6081}" srcOrd="0" destOrd="0" presId="urn:microsoft.com/office/officeart/2008/layout/LinedList"/>
    <dgm:cxn modelId="{B36780E5-A0EB-4D21-B106-6D40245545DC}" type="presParOf" srcId="{0B1F83DC-A672-460F-A353-252D6D8E2868}" destId="{F1D45626-D354-4128-A823-915EF0B1CE64}" srcOrd="1" destOrd="0" presId="urn:microsoft.com/office/officeart/2008/layout/LinedList"/>
    <dgm:cxn modelId="{1218B4C8-5C62-4797-8E81-73876ADCD9AB}" type="presParOf" srcId="{F1D45626-D354-4128-A823-915EF0B1CE64}" destId="{D2511958-8CB6-426A-AC57-76597B6B22A2}" srcOrd="0" destOrd="0" presId="urn:microsoft.com/office/officeart/2008/layout/LinedList"/>
    <dgm:cxn modelId="{0DDA3135-0734-4218-B9BA-D6088761CB1E}" type="presParOf" srcId="{F1D45626-D354-4128-A823-915EF0B1CE64}" destId="{90D5E4C7-B43D-4A3A-96ED-B0026D0EC003}" srcOrd="1" destOrd="0" presId="urn:microsoft.com/office/officeart/2008/layout/LinedList"/>
    <dgm:cxn modelId="{60BF714B-A13D-4E1E-A068-19BE265D9D05}" type="presParOf" srcId="{0B1F83DC-A672-460F-A353-252D6D8E2868}" destId="{99D65206-D3FC-494C-8D36-987D0A507CDD}" srcOrd="2" destOrd="0" presId="urn:microsoft.com/office/officeart/2008/layout/LinedList"/>
    <dgm:cxn modelId="{4D00E359-DD38-41AB-ADE8-3E7398CE453C}" type="presParOf" srcId="{0B1F83DC-A672-460F-A353-252D6D8E2868}" destId="{96D1B106-42DE-49CD-B5E4-640E6D514806}" srcOrd="3" destOrd="0" presId="urn:microsoft.com/office/officeart/2008/layout/LinedList"/>
    <dgm:cxn modelId="{F18AB868-3A7E-4E64-B271-34A8D9B6C570}" type="presParOf" srcId="{96D1B106-42DE-49CD-B5E4-640E6D514806}" destId="{993DDEB6-82EF-4402-9534-2F3FF4D3764A}" srcOrd="0" destOrd="0" presId="urn:microsoft.com/office/officeart/2008/layout/LinedList"/>
    <dgm:cxn modelId="{A8684B09-A831-44E2-8F28-A81F240A100D}" type="presParOf" srcId="{96D1B106-42DE-49CD-B5E4-640E6D514806}" destId="{48161E22-FA8E-4AE3-88B9-1C522FA86F46}" srcOrd="1" destOrd="0" presId="urn:microsoft.com/office/officeart/2008/layout/LinedList"/>
    <dgm:cxn modelId="{6161FBF7-5B76-401C-9853-17030E969E09}" type="presParOf" srcId="{0B1F83DC-A672-460F-A353-252D6D8E2868}" destId="{F0C9F81B-753D-4592-AEE8-876F3B66D875}" srcOrd="4" destOrd="0" presId="urn:microsoft.com/office/officeart/2008/layout/LinedList"/>
    <dgm:cxn modelId="{B7824D2B-4BEA-42EE-86C8-32CE042C726D}" type="presParOf" srcId="{0B1F83DC-A672-460F-A353-252D6D8E2868}" destId="{946711E2-6E5F-4F67-B8B3-BE73099442F2}" srcOrd="5" destOrd="0" presId="urn:microsoft.com/office/officeart/2008/layout/LinedList"/>
    <dgm:cxn modelId="{82D42F43-96D9-446E-ABBE-35BD865DE2C5}" type="presParOf" srcId="{946711E2-6E5F-4F67-B8B3-BE73099442F2}" destId="{146567BD-29DA-4827-ABE8-F67C3934BF3D}" srcOrd="0" destOrd="0" presId="urn:microsoft.com/office/officeart/2008/layout/LinedList"/>
    <dgm:cxn modelId="{22A9AC77-DD4D-4537-8091-6F3E3DB20BF8}" type="presParOf" srcId="{946711E2-6E5F-4F67-B8B3-BE73099442F2}" destId="{D2E22B5E-5380-4303-B841-1EB1CB386644}" srcOrd="1" destOrd="0" presId="urn:microsoft.com/office/officeart/2008/layout/LinedList"/>
    <dgm:cxn modelId="{43503DC4-08F6-4B1C-9A01-EAC23D2147DA}" type="presParOf" srcId="{0B1F83DC-A672-460F-A353-252D6D8E2868}" destId="{EC6A5E66-9096-4344-9D9C-4B9B43AB5FF4}" srcOrd="6" destOrd="0" presId="urn:microsoft.com/office/officeart/2008/layout/LinedList"/>
    <dgm:cxn modelId="{00E19E7C-AD77-4DBE-8374-C755B767D697}" type="presParOf" srcId="{0B1F83DC-A672-460F-A353-252D6D8E2868}" destId="{1B0ACC9F-9408-44CA-B982-04A41296F0A1}" srcOrd="7" destOrd="0" presId="urn:microsoft.com/office/officeart/2008/layout/LinedList"/>
    <dgm:cxn modelId="{60B39367-8990-41A5-B603-CED3C9990DF7}" type="presParOf" srcId="{1B0ACC9F-9408-44CA-B982-04A41296F0A1}" destId="{0768377C-7C47-4834-90C9-A5D1135CB7BC}" srcOrd="0" destOrd="0" presId="urn:microsoft.com/office/officeart/2008/layout/LinedList"/>
    <dgm:cxn modelId="{B9ED55BE-C607-498B-9F28-6BEAC027EFA1}" type="presParOf" srcId="{1B0ACC9F-9408-44CA-B982-04A41296F0A1}" destId="{CCC7E1C0-6E86-482C-BC15-BB29DED4E4E7}" srcOrd="1" destOrd="0" presId="urn:microsoft.com/office/officeart/2008/layout/LinedList"/>
    <dgm:cxn modelId="{D04308F7-224F-4826-90E0-7FAF65932FB5}" type="presParOf" srcId="{0B1F83DC-A672-460F-A353-252D6D8E2868}" destId="{5033678A-98AB-4C1E-80A0-45633EED82E7}" srcOrd="8" destOrd="0" presId="urn:microsoft.com/office/officeart/2008/layout/LinedList"/>
    <dgm:cxn modelId="{D350BC5F-1C7C-4310-9A1D-FAF1663822B8}" type="presParOf" srcId="{0B1F83DC-A672-460F-A353-252D6D8E2868}" destId="{8E788497-A406-4FA7-8864-22412A6039CE}" srcOrd="9" destOrd="0" presId="urn:microsoft.com/office/officeart/2008/layout/LinedList"/>
    <dgm:cxn modelId="{962189BA-1AE4-4C38-8478-DFC6052A02DF}" type="presParOf" srcId="{8E788497-A406-4FA7-8864-22412A6039CE}" destId="{7996093B-5B37-4F33-872A-2680C83A7D81}" srcOrd="0" destOrd="0" presId="urn:microsoft.com/office/officeart/2008/layout/LinedList"/>
    <dgm:cxn modelId="{95A020FE-DA7F-44BD-A58B-A59057545AC7}" type="presParOf" srcId="{8E788497-A406-4FA7-8864-22412A6039CE}" destId="{8FD42E27-CB2C-4B7C-BF5B-AA33AB22D69E}" srcOrd="1" destOrd="0" presId="urn:microsoft.com/office/officeart/2008/layout/LinedList"/>
    <dgm:cxn modelId="{167E83D5-A96C-486A-8D5A-9F9D92475872}" type="presParOf" srcId="{0B1F83DC-A672-460F-A353-252D6D8E2868}" destId="{33291839-ECFD-4934-981C-539D7B068477}" srcOrd="10" destOrd="0" presId="urn:microsoft.com/office/officeart/2008/layout/LinedList"/>
    <dgm:cxn modelId="{E97EBE92-68CA-47A1-8ECD-69311C3DB085}" type="presParOf" srcId="{0B1F83DC-A672-460F-A353-252D6D8E2868}" destId="{8B87A774-1865-4E9B-ACC9-B445E5E19139}" srcOrd="11" destOrd="0" presId="urn:microsoft.com/office/officeart/2008/layout/LinedList"/>
    <dgm:cxn modelId="{6CCF6052-78AF-49CD-92F0-3B3393EEA564}" type="presParOf" srcId="{8B87A774-1865-4E9B-ACC9-B445E5E19139}" destId="{5D4C96ED-DE1B-42DC-95BD-642D6E0A3920}" srcOrd="0" destOrd="0" presId="urn:microsoft.com/office/officeart/2008/layout/LinedList"/>
    <dgm:cxn modelId="{0A93D201-CFB1-47F8-A862-A22C09D4CFC7}" type="presParOf" srcId="{8B87A774-1865-4E9B-ACC9-B445E5E19139}" destId="{843411DC-4640-4536-B51D-49E7DED57534}" srcOrd="1" destOrd="0" presId="urn:microsoft.com/office/officeart/2008/layout/LinedList"/>
    <dgm:cxn modelId="{6E40CF31-0106-47FC-A8D1-D5597A802EBE}" type="presParOf" srcId="{0B1F83DC-A672-460F-A353-252D6D8E2868}" destId="{580161DF-FABF-40E8-80A2-1B0489B4FB3A}" srcOrd="12" destOrd="0" presId="urn:microsoft.com/office/officeart/2008/layout/LinedList"/>
    <dgm:cxn modelId="{39E60298-359E-4845-BD4A-79D7A5BB1C0F}" type="presParOf" srcId="{0B1F83DC-A672-460F-A353-252D6D8E2868}" destId="{69BA211F-62CB-4A32-B113-7708712B639E}" srcOrd="13" destOrd="0" presId="urn:microsoft.com/office/officeart/2008/layout/LinedList"/>
    <dgm:cxn modelId="{4185FB9F-6DC8-4B50-8888-FAF10C9FF0D6}" type="presParOf" srcId="{69BA211F-62CB-4A32-B113-7708712B639E}" destId="{E56AB3C8-864D-4019-8ECB-DBC180540E79}" srcOrd="0" destOrd="0" presId="urn:microsoft.com/office/officeart/2008/layout/LinedList"/>
    <dgm:cxn modelId="{4CD66C95-D8D1-4120-95E6-6FE964812CD6}" type="presParOf" srcId="{69BA211F-62CB-4A32-B113-7708712B639E}" destId="{863DB3BF-44FF-4D75-AFDB-B77A963E5571}" srcOrd="1" destOrd="0" presId="urn:microsoft.com/office/officeart/2008/layout/LinedList"/>
    <dgm:cxn modelId="{839A7437-E3F2-4D35-856C-A73836DD08A9}" type="presParOf" srcId="{0B1F83DC-A672-460F-A353-252D6D8E2868}" destId="{0E31BD00-65E9-4F0A-B226-0370CD22750E}" srcOrd="14" destOrd="0" presId="urn:microsoft.com/office/officeart/2008/layout/LinedList"/>
    <dgm:cxn modelId="{E4CA9183-9C41-4338-B593-CF5346DBA200}" type="presParOf" srcId="{0B1F83DC-A672-460F-A353-252D6D8E2868}" destId="{D10F861E-6611-49D7-BCCE-49C231FB367C}" srcOrd="15" destOrd="0" presId="urn:microsoft.com/office/officeart/2008/layout/LinedList"/>
    <dgm:cxn modelId="{71945E61-F392-4E90-96D3-997B8CDEE5FE}" type="presParOf" srcId="{D10F861E-6611-49D7-BCCE-49C231FB367C}" destId="{74FC0559-9258-463F-B172-FE5A84FBEEAA}" srcOrd="0" destOrd="0" presId="urn:microsoft.com/office/officeart/2008/layout/LinedList"/>
    <dgm:cxn modelId="{C9036F4D-4DFB-4271-A4A7-A60860E01014}" type="presParOf" srcId="{D10F861E-6611-49D7-BCCE-49C231FB367C}" destId="{BC0E000B-5016-44E7-91C2-3206E8E1ED63}" srcOrd="1" destOrd="0" presId="urn:microsoft.com/office/officeart/2008/layout/LinedList"/>
    <dgm:cxn modelId="{D1B4F3DD-5D3C-4C0E-96AC-BBACF745A5EE}" type="presParOf" srcId="{0B1F83DC-A672-460F-A353-252D6D8E2868}" destId="{AE7303F9-1047-4752-9B79-CF272C5991C1}" srcOrd="16" destOrd="0" presId="urn:microsoft.com/office/officeart/2008/layout/LinedList"/>
    <dgm:cxn modelId="{5CE678E2-93D7-43CD-88BB-7D79E2CA7511}" type="presParOf" srcId="{0B1F83DC-A672-460F-A353-252D6D8E2868}" destId="{75AD9BD4-060C-4523-9BC3-973B85DB97E9}" srcOrd="17" destOrd="0" presId="urn:microsoft.com/office/officeart/2008/layout/LinedList"/>
    <dgm:cxn modelId="{CD8A7E01-B380-44A3-BDAC-D091E060D74A}" type="presParOf" srcId="{75AD9BD4-060C-4523-9BC3-973B85DB97E9}" destId="{3B14F050-A741-4DFF-9AAF-8B6AD32EC647}" srcOrd="0" destOrd="0" presId="urn:microsoft.com/office/officeart/2008/layout/LinedList"/>
    <dgm:cxn modelId="{86560A8C-2C9F-42E5-A8BF-A4FD82D5C4D8}" type="presParOf" srcId="{75AD9BD4-060C-4523-9BC3-973B85DB97E9}" destId="{3F703842-E466-49CC-AAFD-4A4B10C91EAA}" srcOrd="1" destOrd="0" presId="urn:microsoft.com/office/officeart/2008/layout/LinedList"/>
    <dgm:cxn modelId="{392109B5-A64B-4F88-AEC6-CD6A1909FA77}" type="presParOf" srcId="{0B1F83DC-A672-460F-A353-252D6D8E2868}" destId="{64D68ABF-AB97-4ADA-83CA-708755043810}" srcOrd="18" destOrd="0" presId="urn:microsoft.com/office/officeart/2008/layout/LinedList"/>
    <dgm:cxn modelId="{B2C94907-ED25-4919-8D98-48B8EA4A5C64}" type="presParOf" srcId="{0B1F83DC-A672-460F-A353-252D6D8E2868}" destId="{B9FAD064-35D5-4855-A78F-E67F43CA5FF0}" srcOrd="19" destOrd="0" presId="urn:microsoft.com/office/officeart/2008/layout/LinedList"/>
    <dgm:cxn modelId="{5B6F6CE1-E218-495B-A8CB-5680B2AC2775}" type="presParOf" srcId="{B9FAD064-35D5-4855-A78F-E67F43CA5FF0}" destId="{A58B3A1B-9E38-4524-A3D4-CDF0EA2BB1C8}" srcOrd="0" destOrd="0" presId="urn:microsoft.com/office/officeart/2008/layout/LinedList"/>
    <dgm:cxn modelId="{6BBF8548-0772-4F5D-B39B-11B16FB15D65}" type="presParOf" srcId="{B9FAD064-35D5-4855-A78F-E67F43CA5FF0}" destId="{565B9FBA-DF39-48B7-B05F-DC4D63215AB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E99F84-7AC6-4E04-9B0E-873E8AADCB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007FF6D-7981-440E-B036-6D6EB85DD8DA}">
      <dgm:prSet phldrT="[Text]"/>
      <dgm:spPr>
        <a:solidFill>
          <a:srgbClr val="C00000"/>
        </a:solidFill>
      </dgm:spPr>
      <dgm:t>
        <a:bodyPr/>
        <a:lstStyle/>
        <a:p>
          <a:r>
            <a:rPr lang="en-GB"/>
            <a:t>CO-STAR* framework&amp;</a:t>
          </a:r>
        </a:p>
      </dgm:t>
    </dgm:pt>
    <dgm:pt modelId="{2FBF0D94-72FD-463C-8F85-573C5B4C90A4}" type="parTrans" cxnId="{7FD8B784-749A-4F1F-B188-77107672FFD5}">
      <dgm:prSet/>
      <dgm:spPr/>
      <dgm:t>
        <a:bodyPr/>
        <a:lstStyle/>
        <a:p>
          <a:endParaRPr lang="en-GB"/>
        </a:p>
      </dgm:t>
    </dgm:pt>
    <dgm:pt modelId="{EFDC5851-954B-417D-BD57-C656DE555DEF}" type="sibTrans" cxnId="{7FD8B784-749A-4F1F-B188-77107672FFD5}">
      <dgm:prSet/>
      <dgm:spPr/>
      <dgm:t>
        <a:bodyPr/>
        <a:lstStyle/>
        <a:p>
          <a:endParaRPr lang="en-GB"/>
        </a:p>
      </dgm:t>
    </dgm:pt>
    <dgm:pt modelId="{71464993-D6CE-4A59-B63B-C1D56B2B7572}">
      <dgm:prSet phldrT="[Text]"/>
      <dgm:spPr>
        <a:solidFill>
          <a:srgbClr val="C00000"/>
        </a:solidFill>
      </dgm:spPr>
      <dgm:t>
        <a:bodyPr/>
        <a:lstStyle/>
        <a:p>
          <a:r>
            <a:rPr lang="en-GB"/>
            <a:t>Context</a:t>
          </a:r>
        </a:p>
      </dgm:t>
    </dgm:pt>
    <dgm:pt modelId="{15B7EF35-2DDA-483D-97E3-89A570094D7B}" type="parTrans" cxnId="{B46A26EE-372D-48C1-B3D9-C6210E8EF71F}">
      <dgm:prSet/>
      <dgm:spPr/>
      <dgm:t>
        <a:bodyPr/>
        <a:lstStyle/>
        <a:p>
          <a:endParaRPr lang="en-GB"/>
        </a:p>
      </dgm:t>
    </dgm:pt>
    <dgm:pt modelId="{594A0FF5-7794-406C-995E-F8A3A2407D5B}" type="sibTrans" cxnId="{B46A26EE-372D-48C1-B3D9-C6210E8EF71F}">
      <dgm:prSet/>
      <dgm:spPr/>
      <dgm:t>
        <a:bodyPr/>
        <a:lstStyle/>
        <a:p>
          <a:endParaRPr lang="en-GB"/>
        </a:p>
      </dgm:t>
    </dgm:pt>
    <dgm:pt modelId="{594F1FFD-497A-45A2-8414-A46FA0C25CF8}">
      <dgm:prSet phldrT="[Text]"/>
      <dgm:spPr>
        <a:solidFill>
          <a:srgbClr val="C00000"/>
        </a:solidFill>
      </dgm:spPr>
      <dgm:t>
        <a:bodyPr/>
        <a:lstStyle/>
        <a:p>
          <a:r>
            <a:rPr lang="en-GB"/>
            <a:t>Objective</a:t>
          </a:r>
        </a:p>
      </dgm:t>
    </dgm:pt>
    <dgm:pt modelId="{BC08BD73-3B7A-4C24-8A66-882AD7D7E0B1}" type="parTrans" cxnId="{355BFEC7-3957-4E86-97EE-E87636122FD0}">
      <dgm:prSet/>
      <dgm:spPr/>
      <dgm:t>
        <a:bodyPr/>
        <a:lstStyle/>
        <a:p>
          <a:endParaRPr lang="en-GB"/>
        </a:p>
      </dgm:t>
    </dgm:pt>
    <dgm:pt modelId="{DAD69D64-1E28-4D09-9628-49D03E4DBC01}" type="sibTrans" cxnId="{355BFEC7-3957-4E86-97EE-E87636122FD0}">
      <dgm:prSet/>
      <dgm:spPr/>
      <dgm:t>
        <a:bodyPr/>
        <a:lstStyle/>
        <a:p>
          <a:endParaRPr lang="en-GB"/>
        </a:p>
      </dgm:t>
    </dgm:pt>
    <dgm:pt modelId="{BC4A8056-D9C2-4283-B200-52256DDCD045}">
      <dgm:prSet phldrT="[Text]"/>
      <dgm:spPr>
        <a:solidFill>
          <a:srgbClr val="C00000"/>
        </a:solidFill>
      </dgm:spPr>
      <dgm:t>
        <a:bodyPr/>
        <a:lstStyle/>
        <a:p>
          <a:r>
            <a:rPr lang="en-GB"/>
            <a:t>Style</a:t>
          </a:r>
        </a:p>
      </dgm:t>
    </dgm:pt>
    <dgm:pt modelId="{0074A4B7-9207-4238-99E9-F81B5735DBAE}" type="parTrans" cxnId="{57C3694C-BCCC-4A04-916F-FD43453530F8}">
      <dgm:prSet/>
      <dgm:spPr/>
      <dgm:t>
        <a:bodyPr/>
        <a:lstStyle/>
        <a:p>
          <a:endParaRPr lang="en-GB"/>
        </a:p>
      </dgm:t>
    </dgm:pt>
    <dgm:pt modelId="{D32928A7-853A-4C2D-A7F0-C04D3529B9AC}" type="sibTrans" cxnId="{57C3694C-BCCC-4A04-916F-FD43453530F8}">
      <dgm:prSet/>
      <dgm:spPr/>
      <dgm:t>
        <a:bodyPr/>
        <a:lstStyle/>
        <a:p>
          <a:endParaRPr lang="en-GB"/>
        </a:p>
      </dgm:t>
    </dgm:pt>
    <dgm:pt modelId="{C354B84E-EEA2-4435-A603-28B53EDF991B}">
      <dgm:prSet phldrT="[Text]"/>
      <dgm:spPr>
        <a:solidFill>
          <a:srgbClr val="C00000"/>
        </a:solidFill>
      </dgm:spPr>
      <dgm:t>
        <a:bodyPr/>
        <a:lstStyle/>
        <a:p>
          <a:r>
            <a:rPr lang="en-GB"/>
            <a:t>Tone</a:t>
          </a:r>
        </a:p>
      </dgm:t>
    </dgm:pt>
    <dgm:pt modelId="{E72FE368-7F02-4798-830A-4765695100AD}" type="parTrans" cxnId="{A54B1FEA-13B1-43E4-B8D2-8343438F39C9}">
      <dgm:prSet/>
      <dgm:spPr/>
      <dgm:t>
        <a:bodyPr/>
        <a:lstStyle/>
        <a:p>
          <a:endParaRPr lang="en-GB"/>
        </a:p>
      </dgm:t>
    </dgm:pt>
    <dgm:pt modelId="{EE90D717-0A3E-448B-A57E-825171F539D2}" type="sibTrans" cxnId="{A54B1FEA-13B1-43E4-B8D2-8343438F39C9}">
      <dgm:prSet/>
      <dgm:spPr/>
      <dgm:t>
        <a:bodyPr/>
        <a:lstStyle/>
        <a:p>
          <a:endParaRPr lang="en-GB"/>
        </a:p>
      </dgm:t>
    </dgm:pt>
    <dgm:pt modelId="{C3F6B3CB-631A-466A-8E33-8CFF4A85B769}">
      <dgm:prSet phldrT="[Text]"/>
      <dgm:spPr>
        <a:solidFill>
          <a:srgbClr val="C00000"/>
        </a:solidFill>
      </dgm:spPr>
      <dgm:t>
        <a:bodyPr/>
        <a:lstStyle/>
        <a:p>
          <a:r>
            <a:rPr lang="en-GB"/>
            <a:t>Audience</a:t>
          </a:r>
        </a:p>
      </dgm:t>
    </dgm:pt>
    <dgm:pt modelId="{B39CD3DF-63DD-48A4-A1A2-EDB21F2F05C3}" type="parTrans" cxnId="{AD66966B-D6AB-46D4-BDC8-DF70D11FD3C7}">
      <dgm:prSet/>
      <dgm:spPr/>
      <dgm:t>
        <a:bodyPr/>
        <a:lstStyle/>
        <a:p>
          <a:endParaRPr lang="en-GB"/>
        </a:p>
      </dgm:t>
    </dgm:pt>
    <dgm:pt modelId="{B22D72E3-9F5B-410F-AACC-253B1E5AD89C}" type="sibTrans" cxnId="{AD66966B-D6AB-46D4-BDC8-DF70D11FD3C7}">
      <dgm:prSet/>
      <dgm:spPr/>
      <dgm:t>
        <a:bodyPr/>
        <a:lstStyle/>
        <a:p>
          <a:endParaRPr lang="en-GB"/>
        </a:p>
      </dgm:t>
    </dgm:pt>
    <dgm:pt modelId="{34066001-5CFC-4B47-B793-1DFBDBAB10BB}">
      <dgm:prSet phldrT="[Text]"/>
      <dgm:spPr>
        <a:solidFill>
          <a:srgbClr val="C00000"/>
        </a:solidFill>
      </dgm:spPr>
      <dgm:t>
        <a:bodyPr/>
        <a:lstStyle/>
        <a:p>
          <a:r>
            <a:rPr lang="en-GB"/>
            <a:t>Response</a:t>
          </a:r>
        </a:p>
      </dgm:t>
    </dgm:pt>
    <dgm:pt modelId="{7874F58F-C464-4FB5-A02C-E347CE1D19F1}" type="parTrans" cxnId="{DB1B8ECC-2BCF-41C7-A12A-A8337CEE8BD1}">
      <dgm:prSet/>
      <dgm:spPr/>
      <dgm:t>
        <a:bodyPr/>
        <a:lstStyle/>
        <a:p>
          <a:endParaRPr lang="en-GB"/>
        </a:p>
      </dgm:t>
    </dgm:pt>
    <dgm:pt modelId="{4A4213F3-0199-4F3A-B5DC-4A57DEE64798}" type="sibTrans" cxnId="{DB1B8ECC-2BCF-41C7-A12A-A8337CEE8BD1}">
      <dgm:prSet/>
      <dgm:spPr/>
      <dgm:t>
        <a:bodyPr/>
        <a:lstStyle/>
        <a:p>
          <a:endParaRPr lang="en-GB"/>
        </a:p>
      </dgm:t>
    </dgm:pt>
    <dgm:pt modelId="{1DDFDF2C-113B-4A51-A759-BCE3B2C8E0FB}" type="pres">
      <dgm:prSet presAssocID="{2DE99F84-7AC6-4E04-9B0E-873E8AADCB05}" presName="diagram" presStyleCnt="0">
        <dgm:presLayoutVars>
          <dgm:chPref val="1"/>
          <dgm:dir/>
          <dgm:animOne val="branch"/>
          <dgm:animLvl val="lvl"/>
          <dgm:resizeHandles val="exact"/>
        </dgm:presLayoutVars>
      </dgm:prSet>
      <dgm:spPr/>
    </dgm:pt>
    <dgm:pt modelId="{788A48BF-9984-45FB-AC8D-506E79A46375}" type="pres">
      <dgm:prSet presAssocID="{A007FF6D-7981-440E-B036-6D6EB85DD8DA}" presName="root1" presStyleCnt="0"/>
      <dgm:spPr/>
    </dgm:pt>
    <dgm:pt modelId="{337B1726-C1B8-42CA-AD90-B3AE2E26B35F}" type="pres">
      <dgm:prSet presAssocID="{A007FF6D-7981-440E-B036-6D6EB85DD8DA}" presName="LevelOneTextNode" presStyleLbl="node0" presStyleIdx="0" presStyleCnt="1">
        <dgm:presLayoutVars>
          <dgm:chPref val="3"/>
        </dgm:presLayoutVars>
      </dgm:prSet>
      <dgm:spPr/>
    </dgm:pt>
    <dgm:pt modelId="{97066A42-8A47-4DD5-A512-737DDEA9B11F}" type="pres">
      <dgm:prSet presAssocID="{A007FF6D-7981-440E-B036-6D6EB85DD8DA}" presName="level2hierChild" presStyleCnt="0"/>
      <dgm:spPr/>
    </dgm:pt>
    <dgm:pt modelId="{FF8C8058-41EC-40F8-8DAF-B57BCA2F7D9A}" type="pres">
      <dgm:prSet presAssocID="{15B7EF35-2DDA-483D-97E3-89A570094D7B}" presName="conn2-1" presStyleLbl="parChTrans1D2" presStyleIdx="0" presStyleCnt="6"/>
      <dgm:spPr/>
    </dgm:pt>
    <dgm:pt modelId="{E4B6145B-B398-45EA-AF91-3867C150A52A}" type="pres">
      <dgm:prSet presAssocID="{15B7EF35-2DDA-483D-97E3-89A570094D7B}" presName="connTx" presStyleLbl="parChTrans1D2" presStyleIdx="0" presStyleCnt="6"/>
      <dgm:spPr/>
    </dgm:pt>
    <dgm:pt modelId="{C7AE3998-5598-4589-A8E9-D8001FB936C2}" type="pres">
      <dgm:prSet presAssocID="{71464993-D6CE-4A59-B63B-C1D56B2B7572}" presName="root2" presStyleCnt="0"/>
      <dgm:spPr/>
    </dgm:pt>
    <dgm:pt modelId="{E4A9B4FC-03BE-4A5C-AB11-B703EB397A1A}" type="pres">
      <dgm:prSet presAssocID="{71464993-D6CE-4A59-B63B-C1D56B2B7572}" presName="LevelTwoTextNode" presStyleLbl="node2" presStyleIdx="0" presStyleCnt="6">
        <dgm:presLayoutVars>
          <dgm:chPref val="3"/>
        </dgm:presLayoutVars>
      </dgm:prSet>
      <dgm:spPr/>
    </dgm:pt>
    <dgm:pt modelId="{5A80897E-912F-4AA0-BC7E-1D3D4B13DC39}" type="pres">
      <dgm:prSet presAssocID="{71464993-D6CE-4A59-B63B-C1D56B2B7572}" presName="level3hierChild" presStyleCnt="0"/>
      <dgm:spPr/>
    </dgm:pt>
    <dgm:pt modelId="{B77904E1-3C3A-42FC-8DB3-D8AAB2005D99}" type="pres">
      <dgm:prSet presAssocID="{BC08BD73-3B7A-4C24-8A66-882AD7D7E0B1}" presName="conn2-1" presStyleLbl="parChTrans1D2" presStyleIdx="1" presStyleCnt="6"/>
      <dgm:spPr/>
    </dgm:pt>
    <dgm:pt modelId="{1113BCA5-DD6B-485F-9728-7491481569AF}" type="pres">
      <dgm:prSet presAssocID="{BC08BD73-3B7A-4C24-8A66-882AD7D7E0B1}" presName="connTx" presStyleLbl="parChTrans1D2" presStyleIdx="1" presStyleCnt="6"/>
      <dgm:spPr/>
    </dgm:pt>
    <dgm:pt modelId="{840FF10A-E5CB-4D65-8E0A-2D94B522C6AC}" type="pres">
      <dgm:prSet presAssocID="{594F1FFD-497A-45A2-8414-A46FA0C25CF8}" presName="root2" presStyleCnt="0"/>
      <dgm:spPr/>
    </dgm:pt>
    <dgm:pt modelId="{3934CC66-43EE-4943-B7B4-A3AB63818F46}" type="pres">
      <dgm:prSet presAssocID="{594F1FFD-497A-45A2-8414-A46FA0C25CF8}" presName="LevelTwoTextNode" presStyleLbl="node2" presStyleIdx="1" presStyleCnt="6">
        <dgm:presLayoutVars>
          <dgm:chPref val="3"/>
        </dgm:presLayoutVars>
      </dgm:prSet>
      <dgm:spPr/>
    </dgm:pt>
    <dgm:pt modelId="{0EBF3029-EC72-4A46-9CB1-A485A3B01E04}" type="pres">
      <dgm:prSet presAssocID="{594F1FFD-497A-45A2-8414-A46FA0C25CF8}" presName="level3hierChild" presStyleCnt="0"/>
      <dgm:spPr/>
    </dgm:pt>
    <dgm:pt modelId="{52B767A1-D74A-44DC-92C8-C078D6465748}" type="pres">
      <dgm:prSet presAssocID="{0074A4B7-9207-4238-99E9-F81B5735DBAE}" presName="conn2-1" presStyleLbl="parChTrans1D2" presStyleIdx="2" presStyleCnt="6"/>
      <dgm:spPr/>
    </dgm:pt>
    <dgm:pt modelId="{1608ADB4-1600-4BE1-AEBB-7EED2BDB6559}" type="pres">
      <dgm:prSet presAssocID="{0074A4B7-9207-4238-99E9-F81B5735DBAE}" presName="connTx" presStyleLbl="parChTrans1D2" presStyleIdx="2" presStyleCnt="6"/>
      <dgm:spPr/>
    </dgm:pt>
    <dgm:pt modelId="{5AB5A665-BB41-4911-B0B5-3BA494A76EB4}" type="pres">
      <dgm:prSet presAssocID="{BC4A8056-D9C2-4283-B200-52256DDCD045}" presName="root2" presStyleCnt="0"/>
      <dgm:spPr/>
    </dgm:pt>
    <dgm:pt modelId="{8077AC35-149F-4031-AE14-2105CC71DBAC}" type="pres">
      <dgm:prSet presAssocID="{BC4A8056-D9C2-4283-B200-52256DDCD045}" presName="LevelTwoTextNode" presStyleLbl="node2" presStyleIdx="2" presStyleCnt="6">
        <dgm:presLayoutVars>
          <dgm:chPref val="3"/>
        </dgm:presLayoutVars>
      </dgm:prSet>
      <dgm:spPr/>
    </dgm:pt>
    <dgm:pt modelId="{D426881E-8BED-4313-883D-52AD1CC51683}" type="pres">
      <dgm:prSet presAssocID="{BC4A8056-D9C2-4283-B200-52256DDCD045}" presName="level3hierChild" presStyleCnt="0"/>
      <dgm:spPr/>
    </dgm:pt>
    <dgm:pt modelId="{E709941B-BD8B-4338-BA69-0443D40E23AC}" type="pres">
      <dgm:prSet presAssocID="{E72FE368-7F02-4798-830A-4765695100AD}" presName="conn2-1" presStyleLbl="parChTrans1D2" presStyleIdx="3" presStyleCnt="6"/>
      <dgm:spPr/>
    </dgm:pt>
    <dgm:pt modelId="{AD82AA2A-51E6-4E98-8509-9EC1AB1A2C13}" type="pres">
      <dgm:prSet presAssocID="{E72FE368-7F02-4798-830A-4765695100AD}" presName="connTx" presStyleLbl="parChTrans1D2" presStyleIdx="3" presStyleCnt="6"/>
      <dgm:spPr/>
    </dgm:pt>
    <dgm:pt modelId="{A282F8B2-B7C1-4DB5-A323-656C1D70D6DD}" type="pres">
      <dgm:prSet presAssocID="{C354B84E-EEA2-4435-A603-28B53EDF991B}" presName="root2" presStyleCnt="0"/>
      <dgm:spPr/>
    </dgm:pt>
    <dgm:pt modelId="{4F6C0EA5-7B7B-48B4-ABE1-D8436DB4C429}" type="pres">
      <dgm:prSet presAssocID="{C354B84E-EEA2-4435-A603-28B53EDF991B}" presName="LevelTwoTextNode" presStyleLbl="node2" presStyleIdx="3" presStyleCnt="6">
        <dgm:presLayoutVars>
          <dgm:chPref val="3"/>
        </dgm:presLayoutVars>
      </dgm:prSet>
      <dgm:spPr/>
    </dgm:pt>
    <dgm:pt modelId="{EE5F4FE3-3647-450A-8C81-84E5E2BC4FCC}" type="pres">
      <dgm:prSet presAssocID="{C354B84E-EEA2-4435-A603-28B53EDF991B}" presName="level3hierChild" presStyleCnt="0"/>
      <dgm:spPr/>
    </dgm:pt>
    <dgm:pt modelId="{50CE9F78-C0DE-4C2E-9107-9F4672089909}" type="pres">
      <dgm:prSet presAssocID="{B39CD3DF-63DD-48A4-A1A2-EDB21F2F05C3}" presName="conn2-1" presStyleLbl="parChTrans1D2" presStyleIdx="4" presStyleCnt="6"/>
      <dgm:spPr/>
    </dgm:pt>
    <dgm:pt modelId="{8FDE3AEF-8B2F-4FFF-9533-010D14AD20FD}" type="pres">
      <dgm:prSet presAssocID="{B39CD3DF-63DD-48A4-A1A2-EDB21F2F05C3}" presName="connTx" presStyleLbl="parChTrans1D2" presStyleIdx="4" presStyleCnt="6"/>
      <dgm:spPr/>
    </dgm:pt>
    <dgm:pt modelId="{81514044-319C-4801-862D-D9FE4C9E8A36}" type="pres">
      <dgm:prSet presAssocID="{C3F6B3CB-631A-466A-8E33-8CFF4A85B769}" presName="root2" presStyleCnt="0"/>
      <dgm:spPr/>
    </dgm:pt>
    <dgm:pt modelId="{3110636A-5261-488C-A831-C47F7A8AC803}" type="pres">
      <dgm:prSet presAssocID="{C3F6B3CB-631A-466A-8E33-8CFF4A85B769}" presName="LevelTwoTextNode" presStyleLbl="node2" presStyleIdx="4" presStyleCnt="6">
        <dgm:presLayoutVars>
          <dgm:chPref val="3"/>
        </dgm:presLayoutVars>
      </dgm:prSet>
      <dgm:spPr/>
    </dgm:pt>
    <dgm:pt modelId="{62296DAB-F70E-4CE2-92E4-2182CD0D7E3A}" type="pres">
      <dgm:prSet presAssocID="{C3F6B3CB-631A-466A-8E33-8CFF4A85B769}" presName="level3hierChild" presStyleCnt="0"/>
      <dgm:spPr/>
    </dgm:pt>
    <dgm:pt modelId="{2E5753E5-EE61-4D65-BA90-EAAD4E4E523C}" type="pres">
      <dgm:prSet presAssocID="{7874F58F-C464-4FB5-A02C-E347CE1D19F1}" presName="conn2-1" presStyleLbl="parChTrans1D2" presStyleIdx="5" presStyleCnt="6"/>
      <dgm:spPr/>
    </dgm:pt>
    <dgm:pt modelId="{2677BE97-586C-4204-ABA5-ED7238DDA313}" type="pres">
      <dgm:prSet presAssocID="{7874F58F-C464-4FB5-A02C-E347CE1D19F1}" presName="connTx" presStyleLbl="parChTrans1D2" presStyleIdx="5" presStyleCnt="6"/>
      <dgm:spPr/>
    </dgm:pt>
    <dgm:pt modelId="{42BC4DED-C105-4DE0-8A49-652F0E09D1B9}" type="pres">
      <dgm:prSet presAssocID="{34066001-5CFC-4B47-B793-1DFBDBAB10BB}" presName="root2" presStyleCnt="0"/>
      <dgm:spPr/>
    </dgm:pt>
    <dgm:pt modelId="{1CB4E461-8207-435D-A09C-A1378A062710}" type="pres">
      <dgm:prSet presAssocID="{34066001-5CFC-4B47-B793-1DFBDBAB10BB}" presName="LevelTwoTextNode" presStyleLbl="node2" presStyleIdx="5" presStyleCnt="6">
        <dgm:presLayoutVars>
          <dgm:chPref val="3"/>
        </dgm:presLayoutVars>
      </dgm:prSet>
      <dgm:spPr/>
    </dgm:pt>
    <dgm:pt modelId="{8ADA2A17-0D70-4A1F-BD44-A057708505BC}" type="pres">
      <dgm:prSet presAssocID="{34066001-5CFC-4B47-B793-1DFBDBAB10BB}" presName="level3hierChild" presStyleCnt="0"/>
      <dgm:spPr/>
    </dgm:pt>
  </dgm:ptLst>
  <dgm:cxnLst>
    <dgm:cxn modelId="{1B897C08-48B7-4BE3-BBE6-9AECCA71D155}" type="presOf" srcId="{15B7EF35-2DDA-483D-97E3-89A570094D7B}" destId="{E4B6145B-B398-45EA-AF91-3867C150A52A}" srcOrd="1" destOrd="0" presId="urn:microsoft.com/office/officeart/2005/8/layout/hierarchy2"/>
    <dgm:cxn modelId="{39813515-16C5-4C5E-AE5C-713D8A9716B4}" type="presOf" srcId="{E72FE368-7F02-4798-830A-4765695100AD}" destId="{E709941B-BD8B-4338-BA69-0443D40E23AC}" srcOrd="0" destOrd="0" presId="urn:microsoft.com/office/officeart/2005/8/layout/hierarchy2"/>
    <dgm:cxn modelId="{126ACA26-E32F-4255-993C-C442AF61387F}" type="presOf" srcId="{A007FF6D-7981-440E-B036-6D6EB85DD8DA}" destId="{337B1726-C1B8-42CA-AD90-B3AE2E26B35F}" srcOrd="0" destOrd="0" presId="urn:microsoft.com/office/officeart/2005/8/layout/hierarchy2"/>
    <dgm:cxn modelId="{85CFFE27-09C7-4A76-A11F-158BE0B5DB83}" type="presOf" srcId="{2DE99F84-7AC6-4E04-9B0E-873E8AADCB05}" destId="{1DDFDF2C-113B-4A51-A759-BCE3B2C8E0FB}" srcOrd="0" destOrd="0" presId="urn:microsoft.com/office/officeart/2005/8/layout/hierarchy2"/>
    <dgm:cxn modelId="{5BB36035-774C-4E80-A91E-9DB056FDC55E}" type="presOf" srcId="{E72FE368-7F02-4798-830A-4765695100AD}" destId="{AD82AA2A-51E6-4E98-8509-9EC1AB1A2C13}" srcOrd="1" destOrd="0" presId="urn:microsoft.com/office/officeart/2005/8/layout/hierarchy2"/>
    <dgm:cxn modelId="{DC11FE36-B751-41E3-8A83-CE959EDF3B11}" type="presOf" srcId="{0074A4B7-9207-4238-99E9-F81B5735DBAE}" destId="{52B767A1-D74A-44DC-92C8-C078D6465748}" srcOrd="0" destOrd="0" presId="urn:microsoft.com/office/officeart/2005/8/layout/hierarchy2"/>
    <dgm:cxn modelId="{5A1DAE3B-7DC8-43B6-B331-2E4742B4C4F8}" type="presOf" srcId="{34066001-5CFC-4B47-B793-1DFBDBAB10BB}" destId="{1CB4E461-8207-435D-A09C-A1378A062710}" srcOrd="0" destOrd="0" presId="urn:microsoft.com/office/officeart/2005/8/layout/hierarchy2"/>
    <dgm:cxn modelId="{4AD3063C-32F2-4C16-B069-BBFA6A5C3368}" type="presOf" srcId="{0074A4B7-9207-4238-99E9-F81B5735DBAE}" destId="{1608ADB4-1600-4BE1-AEBB-7EED2BDB6559}" srcOrd="1" destOrd="0" presId="urn:microsoft.com/office/officeart/2005/8/layout/hierarchy2"/>
    <dgm:cxn modelId="{63D2955D-CE3B-44FC-B37E-CE425DF97EF5}" type="presOf" srcId="{7874F58F-C464-4FB5-A02C-E347CE1D19F1}" destId="{2E5753E5-EE61-4D65-BA90-EAAD4E4E523C}" srcOrd="0" destOrd="0" presId="urn:microsoft.com/office/officeart/2005/8/layout/hierarchy2"/>
    <dgm:cxn modelId="{AD66966B-D6AB-46D4-BDC8-DF70D11FD3C7}" srcId="{A007FF6D-7981-440E-B036-6D6EB85DD8DA}" destId="{C3F6B3CB-631A-466A-8E33-8CFF4A85B769}" srcOrd="4" destOrd="0" parTransId="{B39CD3DF-63DD-48A4-A1A2-EDB21F2F05C3}" sibTransId="{B22D72E3-9F5B-410F-AACC-253B1E5AD89C}"/>
    <dgm:cxn modelId="{57C3694C-BCCC-4A04-916F-FD43453530F8}" srcId="{A007FF6D-7981-440E-B036-6D6EB85DD8DA}" destId="{BC4A8056-D9C2-4283-B200-52256DDCD045}" srcOrd="2" destOrd="0" parTransId="{0074A4B7-9207-4238-99E9-F81B5735DBAE}" sibTransId="{D32928A7-853A-4C2D-A7F0-C04D3529B9AC}"/>
    <dgm:cxn modelId="{73734F6D-6F7F-4708-99C3-C2CB140AF9BA}" type="presOf" srcId="{C354B84E-EEA2-4435-A603-28B53EDF991B}" destId="{4F6C0EA5-7B7B-48B4-ABE1-D8436DB4C429}" srcOrd="0" destOrd="0" presId="urn:microsoft.com/office/officeart/2005/8/layout/hierarchy2"/>
    <dgm:cxn modelId="{B2484271-6E59-4BD6-8547-4041C85F9799}" type="presOf" srcId="{7874F58F-C464-4FB5-A02C-E347CE1D19F1}" destId="{2677BE97-586C-4204-ABA5-ED7238DDA313}" srcOrd="1" destOrd="0" presId="urn:microsoft.com/office/officeart/2005/8/layout/hierarchy2"/>
    <dgm:cxn modelId="{66F1CB72-CBBD-41EF-B083-EA3EE7AA1CE1}" type="presOf" srcId="{594F1FFD-497A-45A2-8414-A46FA0C25CF8}" destId="{3934CC66-43EE-4943-B7B4-A3AB63818F46}" srcOrd="0" destOrd="0" presId="urn:microsoft.com/office/officeart/2005/8/layout/hierarchy2"/>
    <dgm:cxn modelId="{B6C5397D-5284-4C43-8F39-614C3BA641A3}" type="presOf" srcId="{BC08BD73-3B7A-4C24-8A66-882AD7D7E0B1}" destId="{B77904E1-3C3A-42FC-8DB3-D8AAB2005D99}" srcOrd="0" destOrd="0" presId="urn:microsoft.com/office/officeart/2005/8/layout/hierarchy2"/>
    <dgm:cxn modelId="{7FD8B784-749A-4F1F-B188-77107672FFD5}" srcId="{2DE99F84-7AC6-4E04-9B0E-873E8AADCB05}" destId="{A007FF6D-7981-440E-B036-6D6EB85DD8DA}" srcOrd="0" destOrd="0" parTransId="{2FBF0D94-72FD-463C-8F85-573C5B4C90A4}" sibTransId="{EFDC5851-954B-417D-BD57-C656DE555DEF}"/>
    <dgm:cxn modelId="{8A306598-1F12-47AE-907C-A53C38868948}" type="presOf" srcId="{71464993-D6CE-4A59-B63B-C1D56B2B7572}" destId="{E4A9B4FC-03BE-4A5C-AB11-B703EB397A1A}" srcOrd="0" destOrd="0" presId="urn:microsoft.com/office/officeart/2005/8/layout/hierarchy2"/>
    <dgm:cxn modelId="{2F4B33A4-9838-4027-92ED-C9666D6196C1}" type="presOf" srcId="{B39CD3DF-63DD-48A4-A1A2-EDB21F2F05C3}" destId="{50CE9F78-C0DE-4C2E-9107-9F4672089909}" srcOrd="0" destOrd="0" presId="urn:microsoft.com/office/officeart/2005/8/layout/hierarchy2"/>
    <dgm:cxn modelId="{61A9BDA4-AA73-4331-9E8E-0FD26A3F7049}" type="presOf" srcId="{BC08BD73-3B7A-4C24-8A66-882AD7D7E0B1}" destId="{1113BCA5-DD6B-485F-9728-7491481569AF}" srcOrd="1" destOrd="0" presId="urn:microsoft.com/office/officeart/2005/8/layout/hierarchy2"/>
    <dgm:cxn modelId="{E5F4E2AA-96AF-4A87-A231-4B73443FA6E5}" type="presOf" srcId="{15B7EF35-2DDA-483D-97E3-89A570094D7B}" destId="{FF8C8058-41EC-40F8-8DAF-B57BCA2F7D9A}" srcOrd="0" destOrd="0" presId="urn:microsoft.com/office/officeart/2005/8/layout/hierarchy2"/>
    <dgm:cxn modelId="{EE398DAE-E214-4CF9-A9B5-C48A9D563352}" type="presOf" srcId="{BC4A8056-D9C2-4283-B200-52256DDCD045}" destId="{8077AC35-149F-4031-AE14-2105CC71DBAC}" srcOrd="0" destOrd="0" presId="urn:microsoft.com/office/officeart/2005/8/layout/hierarchy2"/>
    <dgm:cxn modelId="{355BFEC7-3957-4E86-97EE-E87636122FD0}" srcId="{A007FF6D-7981-440E-B036-6D6EB85DD8DA}" destId="{594F1FFD-497A-45A2-8414-A46FA0C25CF8}" srcOrd="1" destOrd="0" parTransId="{BC08BD73-3B7A-4C24-8A66-882AD7D7E0B1}" sibTransId="{DAD69D64-1E28-4D09-9628-49D03E4DBC01}"/>
    <dgm:cxn modelId="{DB1B8ECC-2BCF-41C7-A12A-A8337CEE8BD1}" srcId="{A007FF6D-7981-440E-B036-6D6EB85DD8DA}" destId="{34066001-5CFC-4B47-B793-1DFBDBAB10BB}" srcOrd="5" destOrd="0" parTransId="{7874F58F-C464-4FB5-A02C-E347CE1D19F1}" sibTransId="{4A4213F3-0199-4F3A-B5DC-4A57DEE64798}"/>
    <dgm:cxn modelId="{B09F9CE6-E2E2-4E78-AEE3-57CE61E5A2F8}" type="presOf" srcId="{C3F6B3CB-631A-466A-8E33-8CFF4A85B769}" destId="{3110636A-5261-488C-A831-C47F7A8AC803}" srcOrd="0" destOrd="0" presId="urn:microsoft.com/office/officeart/2005/8/layout/hierarchy2"/>
    <dgm:cxn modelId="{A54B1FEA-13B1-43E4-B8D2-8343438F39C9}" srcId="{A007FF6D-7981-440E-B036-6D6EB85DD8DA}" destId="{C354B84E-EEA2-4435-A603-28B53EDF991B}" srcOrd="3" destOrd="0" parTransId="{E72FE368-7F02-4798-830A-4765695100AD}" sibTransId="{EE90D717-0A3E-448B-A57E-825171F539D2}"/>
    <dgm:cxn modelId="{B46A26EE-372D-48C1-B3D9-C6210E8EF71F}" srcId="{A007FF6D-7981-440E-B036-6D6EB85DD8DA}" destId="{71464993-D6CE-4A59-B63B-C1D56B2B7572}" srcOrd="0" destOrd="0" parTransId="{15B7EF35-2DDA-483D-97E3-89A570094D7B}" sibTransId="{594A0FF5-7794-406C-995E-F8A3A2407D5B}"/>
    <dgm:cxn modelId="{2F7E85F1-4B0A-44D7-B7E7-11733A5F0977}" type="presOf" srcId="{B39CD3DF-63DD-48A4-A1A2-EDB21F2F05C3}" destId="{8FDE3AEF-8B2F-4FFF-9533-010D14AD20FD}" srcOrd="1" destOrd="0" presId="urn:microsoft.com/office/officeart/2005/8/layout/hierarchy2"/>
    <dgm:cxn modelId="{13342C3A-1C8B-48C5-A316-90EBE5F4FFD5}" type="presParOf" srcId="{1DDFDF2C-113B-4A51-A759-BCE3B2C8E0FB}" destId="{788A48BF-9984-45FB-AC8D-506E79A46375}" srcOrd="0" destOrd="0" presId="urn:microsoft.com/office/officeart/2005/8/layout/hierarchy2"/>
    <dgm:cxn modelId="{3CDDA869-6484-485E-AC05-2476F8C4D5E9}" type="presParOf" srcId="{788A48BF-9984-45FB-AC8D-506E79A46375}" destId="{337B1726-C1B8-42CA-AD90-B3AE2E26B35F}" srcOrd="0" destOrd="0" presId="urn:microsoft.com/office/officeart/2005/8/layout/hierarchy2"/>
    <dgm:cxn modelId="{5FB2CDEC-C77A-46B4-B854-5A9411EE848D}" type="presParOf" srcId="{788A48BF-9984-45FB-AC8D-506E79A46375}" destId="{97066A42-8A47-4DD5-A512-737DDEA9B11F}" srcOrd="1" destOrd="0" presId="urn:microsoft.com/office/officeart/2005/8/layout/hierarchy2"/>
    <dgm:cxn modelId="{F933BEF5-A1A8-4BD9-B089-250A0C22C1C8}" type="presParOf" srcId="{97066A42-8A47-4DD5-A512-737DDEA9B11F}" destId="{FF8C8058-41EC-40F8-8DAF-B57BCA2F7D9A}" srcOrd="0" destOrd="0" presId="urn:microsoft.com/office/officeart/2005/8/layout/hierarchy2"/>
    <dgm:cxn modelId="{350DA1FF-1DD0-4A40-ACA6-667DD8474245}" type="presParOf" srcId="{FF8C8058-41EC-40F8-8DAF-B57BCA2F7D9A}" destId="{E4B6145B-B398-45EA-AF91-3867C150A52A}" srcOrd="0" destOrd="0" presId="urn:microsoft.com/office/officeart/2005/8/layout/hierarchy2"/>
    <dgm:cxn modelId="{DD1D4E53-2B0D-46A1-83A8-85B61DBCEDC1}" type="presParOf" srcId="{97066A42-8A47-4DD5-A512-737DDEA9B11F}" destId="{C7AE3998-5598-4589-A8E9-D8001FB936C2}" srcOrd="1" destOrd="0" presId="urn:microsoft.com/office/officeart/2005/8/layout/hierarchy2"/>
    <dgm:cxn modelId="{645D45CA-7D6D-457B-84CC-64039DE90F18}" type="presParOf" srcId="{C7AE3998-5598-4589-A8E9-D8001FB936C2}" destId="{E4A9B4FC-03BE-4A5C-AB11-B703EB397A1A}" srcOrd="0" destOrd="0" presId="urn:microsoft.com/office/officeart/2005/8/layout/hierarchy2"/>
    <dgm:cxn modelId="{77D6EC64-913A-4AAD-84DB-4E6EF6DCC47D}" type="presParOf" srcId="{C7AE3998-5598-4589-A8E9-D8001FB936C2}" destId="{5A80897E-912F-4AA0-BC7E-1D3D4B13DC39}" srcOrd="1" destOrd="0" presId="urn:microsoft.com/office/officeart/2005/8/layout/hierarchy2"/>
    <dgm:cxn modelId="{C339133A-87CD-44C3-AB36-66EB72826CF2}" type="presParOf" srcId="{97066A42-8A47-4DD5-A512-737DDEA9B11F}" destId="{B77904E1-3C3A-42FC-8DB3-D8AAB2005D99}" srcOrd="2" destOrd="0" presId="urn:microsoft.com/office/officeart/2005/8/layout/hierarchy2"/>
    <dgm:cxn modelId="{9F88896E-90B5-4BF3-8B30-D87CEFFE318F}" type="presParOf" srcId="{B77904E1-3C3A-42FC-8DB3-D8AAB2005D99}" destId="{1113BCA5-DD6B-485F-9728-7491481569AF}" srcOrd="0" destOrd="0" presId="urn:microsoft.com/office/officeart/2005/8/layout/hierarchy2"/>
    <dgm:cxn modelId="{DE3F3717-6420-40E3-81DA-9F7C412FD553}" type="presParOf" srcId="{97066A42-8A47-4DD5-A512-737DDEA9B11F}" destId="{840FF10A-E5CB-4D65-8E0A-2D94B522C6AC}" srcOrd="3" destOrd="0" presId="urn:microsoft.com/office/officeart/2005/8/layout/hierarchy2"/>
    <dgm:cxn modelId="{777A4170-74B8-45C7-8AAB-92D635E172F2}" type="presParOf" srcId="{840FF10A-E5CB-4D65-8E0A-2D94B522C6AC}" destId="{3934CC66-43EE-4943-B7B4-A3AB63818F46}" srcOrd="0" destOrd="0" presId="urn:microsoft.com/office/officeart/2005/8/layout/hierarchy2"/>
    <dgm:cxn modelId="{553AFC5A-1A71-44A2-930C-B3BB62944709}" type="presParOf" srcId="{840FF10A-E5CB-4D65-8E0A-2D94B522C6AC}" destId="{0EBF3029-EC72-4A46-9CB1-A485A3B01E04}" srcOrd="1" destOrd="0" presId="urn:microsoft.com/office/officeart/2005/8/layout/hierarchy2"/>
    <dgm:cxn modelId="{D10E99A2-AB3E-40EE-9E83-189EF0BF5A9C}" type="presParOf" srcId="{97066A42-8A47-4DD5-A512-737DDEA9B11F}" destId="{52B767A1-D74A-44DC-92C8-C078D6465748}" srcOrd="4" destOrd="0" presId="urn:microsoft.com/office/officeart/2005/8/layout/hierarchy2"/>
    <dgm:cxn modelId="{8EE29131-3FA0-4CA3-BD6A-FA3883E674B1}" type="presParOf" srcId="{52B767A1-D74A-44DC-92C8-C078D6465748}" destId="{1608ADB4-1600-4BE1-AEBB-7EED2BDB6559}" srcOrd="0" destOrd="0" presId="urn:microsoft.com/office/officeart/2005/8/layout/hierarchy2"/>
    <dgm:cxn modelId="{96C0DC99-3998-447D-9CE2-BB50A845917E}" type="presParOf" srcId="{97066A42-8A47-4DD5-A512-737DDEA9B11F}" destId="{5AB5A665-BB41-4911-B0B5-3BA494A76EB4}" srcOrd="5" destOrd="0" presId="urn:microsoft.com/office/officeart/2005/8/layout/hierarchy2"/>
    <dgm:cxn modelId="{0A31D486-62A6-44D4-8B48-B52D58EA8B3D}" type="presParOf" srcId="{5AB5A665-BB41-4911-B0B5-3BA494A76EB4}" destId="{8077AC35-149F-4031-AE14-2105CC71DBAC}" srcOrd="0" destOrd="0" presId="urn:microsoft.com/office/officeart/2005/8/layout/hierarchy2"/>
    <dgm:cxn modelId="{48E03457-2B87-4783-9EF3-986EAFEBEC6D}" type="presParOf" srcId="{5AB5A665-BB41-4911-B0B5-3BA494A76EB4}" destId="{D426881E-8BED-4313-883D-52AD1CC51683}" srcOrd="1" destOrd="0" presId="urn:microsoft.com/office/officeart/2005/8/layout/hierarchy2"/>
    <dgm:cxn modelId="{7D2C936D-73F1-49FB-881F-43D357745F85}" type="presParOf" srcId="{97066A42-8A47-4DD5-A512-737DDEA9B11F}" destId="{E709941B-BD8B-4338-BA69-0443D40E23AC}" srcOrd="6" destOrd="0" presId="urn:microsoft.com/office/officeart/2005/8/layout/hierarchy2"/>
    <dgm:cxn modelId="{A13C9AEC-DB0E-4795-BA42-EFB10A96361F}" type="presParOf" srcId="{E709941B-BD8B-4338-BA69-0443D40E23AC}" destId="{AD82AA2A-51E6-4E98-8509-9EC1AB1A2C13}" srcOrd="0" destOrd="0" presId="urn:microsoft.com/office/officeart/2005/8/layout/hierarchy2"/>
    <dgm:cxn modelId="{41A14EF8-5B78-461E-8D33-ECE0C2D3F038}" type="presParOf" srcId="{97066A42-8A47-4DD5-A512-737DDEA9B11F}" destId="{A282F8B2-B7C1-4DB5-A323-656C1D70D6DD}" srcOrd="7" destOrd="0" presId="urn:microsoft.com/office/officeart/2005/8/layout/hierarchy2"/>
    <dgm:cxn modelId="{4B525BC5-C452-4C2B-9519-E997397225CB}" type="presParOf" srcId="{A282F8B2-B7C1-4DB5-A323-656C1D70D6DD}" destId="{4F6C0EA5-7B7B-48B4-ABE1-D8436DB4C429}" srcOrd="0" destOrd="0" presId="urn:microsoft.com/office/officeart/2005/8/layout/hierarchy2"/>
    <dgm:cxn modelId="{D38D58C8-3E08-4A25-9A70-B3C80BFB8DAE}" type="presParOf" srcId="{A282F8B2-B7C1-4DB5-A323-656C1D70D6DD}" destId="{EE5F4FE3-3647-450A-8C81-84E5E2BC4FCC}" srcOrd="1" destOrd="0" presId="urn:microsoft.com/office/officeart/2005/8/layout/hierarchy2"/>
    <dgm:cxn modelId="{E18AAE80-6508-4A0A-9E87-C943E88ECAE6}" type="presParOf" srcId="{97066A42-8A47-4DD5-A512-737DDEA9B11F}" destId="{50CE9F78-C0DE-4C2E-9107-9F4672089909}" srcOrd="8" destOrd="0" presId="urn:microsoft.com/office/officeart/2005/8/layout/hierarchy2"/>
    <dgm:cxn modelId="{72235C2D-3580-402E-84F4-797B010BB748}" type="presParOf" srcId="{50CE9F78-C0DE-4C2E-9107-9F4672089909}" destId="{8FDE3AEF-8B2F-4FFF-9533-010D14AD20FD}" srcOrd="0" destOrd="0" presId="urn:microsoft.com/office/officeart/2005/8/layout/hierarchy2"/>
    <dgm:cxn modelId="{80D9E46D-489C-4D7A-94A4-8BC83F9C1B15}" type="presParOf" srcId="{97066A42-8A47-4DD5-A512-737DDEA9B11F}" destId="{81514044-319C-4801-862D-D9FE4C9E8A36}" srcOrd="9" destOrd="0" presId="urn:microsoft.com/office/officeart/2005/8/layout/hierarchy2"/>
    <dgm:cxn modelId="{ED8B052F-C857-4D6A-814E-ED64F78BA55A}" type="presParOf" srcId="{81514044-319C-4801-862D-D9FE4C9E8A36}" destId="{3110636A-5261-488C-A831-C47F7A8AC803}" srcOrd="0" destOrd="0" presId="urn:microsoft.com/office/officeart/2005/8/layout/hierarchy2"/>
    <dgm:cxn modelId="{8FB5334F-B02F-4D9F-9A48-71567894C510}" type="presParOf" srcId="{81514044-319C-4801-862D-D9FE4C9E8A36}" destId="{62296DAB-F70E-4CE2-92E4-2182CD0D7E3A}" srcOrd="1" destOrd="0" presId="urn:microsoft.com/office/officeart/2005/8/layout/hierarchy2"/>
    <dgm:cxn modelId="{EC9C05FC-1F2A-4A6F-8FF7-3F2D8CE34D59}" type="presParOf" srcId="{97066A42-8A47-4DD5-A512-737DDEA9B11F}" destId="{2E5753E5-EE61-4D65-BA90-EAAD4E4E523C}" srcOrd="10" destOrd="0" presId="urn:microsoft.com/office/officeart/2005/8/layout/hierarchy2"/>
    <dgm:cxn modelId="{A805B893-44EB-42EF-A6E1-227C8D263BC1}" type="presParOf" srcId="{2E5753E5-EE61-4D65-BA90-EAAD4E4E523C}" destId="{2677BE97-586C-4204-ABA5-ED7238DDA313}" srcOrd="0" destOrd="0" presId="urn:microsoft.com/office/officeart/2005/8/layout/hierarchy2"/>
    <dgm:cxn modelId="{1BF09C07-D117-4974-AA60-89DE66F00345}" type="presParOf" srcId="{97066A42-8A47-4DD5-A512-737DDEA9B11F}" destId="{42BC4DED-C105-4DE0-8A49-652F0E09D1B9}" srcOrd="11" destOrd="0" presId="urn:microsoft.com/office/officeart/2005/8/layout/hierarchy2"/>
    <dgm:cxn modelId="{A6F78847-0513-42D7-9AB2-5FC76DE2A069}" type="presParOf" srcId="{42BC4DED-C105-4DE0-8A49-652F0E09D1B9}" destId="{1CB4E461-8207-435D-A09C-A1378A062710}" srcOrd="0" destOrd="0" presId="urn:microsoft.com/office/officeart/2005/8/layout/hierarchy2"/>
    <dgm:cxn modelId="{663E8BD8-B1C7-4058-B5D5-4561E117DFA0}" type="presParOf" srcId="{42BC4DED-C105-4DE0-8A49-652F0E09D1B9}" destId="{8ADA2A17-0D70-4A1F-BD44-A057708505BC}" srcOrd="1" destOrd="0" presId="urn:microsoft.com/office/officeart/2005/8/layout/hierarchy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E99F84-7AC6-4E04-9B0E-873E8AADCB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007FF6D-7981-440E-B036-6D6EB85DD8DA}">
      <dgm:prSet phldrT="[Text]"/>
      <dgm:spPr>
        <a:solidFill>
          <a:srgbClr val="C00000"/>
        </a:solidFill>
      </dgm:spPr>
      <dgm:t>
        <a:bodyPr/>
        <a:lstStyle/>
        <a:p>
          <a:r>
            <a:rPr lang="en-GB"/>
            <a:t>CO-STAR framework</a:t>
          </a:r>
        </a:p>
      </dgm:t>
    </dgm:pt>
    <dgm:pt modelId="{2FBF0D94-72FD-463C-8F85-573C5B4C90A4}" type="parTrans" cxnId="{7FD8B784-749A-4F1F-B188-77107672FFD5}">
      <dgm:prSet/>
      <dgm:spPr/>
      <dgm:t>
        <a:bodyPr/>
        <a:lstStyle/>
        <a:p>
          <a:endParaRPr lang="en-GB"/>
        </a:p>
      </dgm:t>
    </dgm:pt>
    <dgm:pt modelId="{EFDC5851-954B-417D-BD57-C656DE555DEF}" type="sibTrans" cxnId="{7FD8B784-749A-4F1F-B188-77107672FFD5}">
      <dgm:prSet/>
      <dgm:spPr/>
      <dgm:t>
        <a:bodyPr/>
        <a:lstStyle/>
        <a:p>
          <a:endParaRPr lang="en-GB"/>
        </a:p>
      </dgm:t>
    </dgm:pt>
    <dgm:pt modelId="{71464993-D6CE-4A59-B63B-C1D56B2B7572}">
      <dgm:prSet phldrT="[Text]"/>
      <dgm:spPr>
        <a:solidFill>
          <a:srgbClr val="C00000"/>
        </a:solidFill>
      </dgm:spPr>
      <dgm:t>
        <a:bodyPr/>
        <a:lstStyle/>
        <a:p>
          <a:r>
            <a:rPr lang="en-GB"/>
            <a:t>Context</a:t>
          </a:r>
        </a:p>
      </dgm:t>
    </dgm:pt>
    <dgm:pt modelId="{15B7EF35-2DDA-483D-97E3-89A570094D7B}" type="parTrans" cxnId="{B46A26EE-372D-48C1-B3D9-C6210E8EF71F}">
      <dgm:prSet/>
      <dgm:spPr/>
      <dgm:t>
        <a:bodyPr/>
        <a:lstStyle/>
        <a:p>
          <a:endParaRPr lang="en-GB"/>
        </a:p>
      </dgm:t>
    </dgm:pt>
    <dgm:pt modelId="{594A0FF5-7794-406C-995E-F8A3A2407D5B}" type="sibTrans" cxnId="{B46A26EE-372D-48C1-B3D9-C6210E8EF71F}">
      <dgm:prSet/>
      <dgm:spPr/>
      <dgm:t>
        <a:bodyPr/>
        <a:lstStyle/>
        <a:p>
          <a:endParaRPr lang="en-GB"/>
        </a:p>
      </dgm:t>
    </dgm:pt>
    <dgm:pt modelId="{594F1FFD-497A-45A2-8414-A46FA0C25CF8}">
      <dgm:prSet phldrT="[Text]"/>
      <dgm:spPr>
        <a:solidFill>
          <a:srgbClr val="C00000"/>
        </a:solidFill>
      </dgm:spPr>
      <dgm:t>
        <a:bodyPr/>
        <a:lstStyle/>
        <a:p>
          <a:r>
            <a:rPr lang="en-GB"/>
            <a:t>Objective</a:t>
          </a:r>
        </a:p>
      </dgm:t>
    </dgm:pt>
    <dgm:pt modelId="{BC08BD73-3B7A-4C24-8A66-882AD7D7E0B1}" type="parTrans" cxnId="{355BFEC7-3957-4E86-97EE-E87636122FD0}">
      <dgm:prSet/>
      <dgm:spPr/>
      <dgm:t>
        <a:bodyPr/>
        <a:lstStyle/>
        <a:p>
          <a:endParaRPr lang="en-GB"/>
        </a:p>
      </dgm:t>
    </dgm:pt>
    <dgm:pt modelId="{DAD69D64-1E28-4D09-9628-49D03E4DBC01}" type="sibTrans" cxnId="{355BFEC7-3957-4E86-97EE-E87636122FD0}">
      <dgm:prSet/>
      <dgm:spPr/>
      <dgm:t>
        <a:bodyPr/>
        <a:lstStyle/>
        <a:p>
          <a:endParaRPr lang="en-GB"/>
        </a:p>
      </dgm:t>
    </dgm:pt>
    <dgm:pt modelId="{BC4A8056-D9C2-4283-B200-52256DDCD045}">
      <dgm:prSet phldrT="[Text]"/>
      <dgm:spPr>
        <a:solidFill>
          <a:srgbClr val="C00000"/>
        </a:solidFill>
      </dgm:spPr>
      <dgm:t>
        <a:bodyPr/>
        <a:lstStyle/>
        <a:p>
          <a:r>
            <a:rPr lang="en-GB"/>
            <a:t>Style</a:t>
          </a:r>
        </a:p>
      </dgm:t>
    </dgm:pt>
    <dgm:pt modelId="{0074A4B7-9207-4238-99E9-F81B5735DBAE}" type="parTrans" cxnId="{57C3694C-BCCC-4A04-916F-FD43453530F8}">
      <dgm:prSet/>
      <dgm:spPr/>
      <dgm:t>
        <a:bodyPr/>
        <a:lstStyle/>
        <a:p>
          <a:endParaRPr lang="en-GB"/>
        </a:p>
      </dgm:t>
    </dgm:pt>
    <dgm:pt modelId="{D32928A7-853A-4C2D-A7F0-C04D3529B9AC}" type="sibTrans" cxnId="{57C3694C-BCCC-4A04-916F-FD43453530F8}">
      <dgm:prSet/>
      <dgm:spPr/>
      <dgm:t>
        <a:bodyPr/>
        <a:lstStyle/>
        <a:p>
          <a:endParaRPr lang="en-GB"/>
        </a:p>
      </dgm:t>
    </dgm:pt>
    <dgm:pt modelId="{C354B84E-EEA2-4435-A603-28B53EDF991B}">
      <dgm:prSet phldrT="[Text]"/>
      <dgm:spPr>
        <a:solidFill>
          <a:srgbClr val="C00000"/>
        </a:solidFill>
      </dgm:spPr>
      <dgm:t>
        <a:bodyPr/>
        <a:lstStyle/>
        <a:p>
          <a:r>
            <a:rPr lang="en-GB"/>
            <a:t>Tone</a:t>
          </a:r>
        </a:p>
      </dgm:t>
    </dgm:pt>
    <dgm:pt modelId="{E72FE368-7F02-4798-830A-4765695100AD}" type="parTrans" cxnId="{A54B1FEA-13B1-43E4-B8D2-8343438F39C9}">
      <dgm:prSet/>
      <dgm:spPr/>
      <dgm:t>
        <a:bodyPr/>
        <a:lstStyle/>
        <a:p>
          <a:endParaRPr lang="en-GB"/>
        </a:p>
      </dgm:t>
    </dgm:pt>
    <dgm:pt modelId="{EE90D717-0A3E-448B-A57E-825171F539D2}" type="sibTrans" cxnId="{A54B1FEA-13B1-43E4-B8D2-8343438F39C9}">
      <dgm:prSet/>
      <dgm:spPr/>
      <dgm:t>
        <a:bodyPr/>
        <a:lstStyle/>
        <a:p>
          <a:endParaRPr lang="en-GB"/>
        </a:p>
      </dgm:t>
    </dgm:pt>
    <dgm:pt modelId="{C3F6B3CB-631A-466A-8E33-8CFF4A85B769}">
      <dgm:prSet phldrT="[Text]"/>
      <dgm:spPr>
        <a:solidFill>
          <a:srgbClr val="C00000"/>
        </a:solidFill>
      </dgm:spPr>
      <dgm:t>
        <a:bodyPr/>
        <a:lstStyle/>
        <a:p>
          <a:r>
            <a:rPr lang="en-GB"/>
            <a:t>Audience</a:t>
          </a:r>
        </a:p>
      </dgm:t>
    </dgm:pt>
    <dgm:pt modelId="{B39CD3DF-63DD-48A4-A1A2-EDB21F2F05C3}" type="parTrans" cxnId="{AD66966B-D6AB-46D4-BDC8-DF70D11FD3C7}">
      <dgm:prSet/>
      <dgm:spPr/>
      <dgm:t>
        <a:bodyPr/>
        <a:lstStyle/>
        <a:p>
          <a:endParaRPr lang="en-GB"/>
        </a:p>
      </dgm:t>
    </dgm:pt>
    <dgm:pt modelId="{B22D72E3-9F5B-410F-AACC-253B1E5AD89C}" type="sibTrans" cxnId="{AD66966B-D6AB-46D4-BDC8-DF70D11FD3C7}">
      <dgm:prSet/>
      <dgm:spPr/>
      <dgm:t>
        <a:bodyPr/>
        <a:lstStyle/>
        <a:p>
          <a:endParaRPr lang="en-GB"/>
        </a:p>
      </dgm:t>
    </dgm:pt>
    <dgm:pt modelId="{34066001-5CFC-4B47-B793-1DFBDBAB10BB}">
      <dgm:prSet phldrT="[Text]"/>
      <dgm:spPr>
        <a:solidFill>
          <a:srgbClr val="C00000"/>
        </a:solidFill>
      </dgm:spPr>
      <dgm:t>
        <a:bodyPr/>
        <a:lstStyle/>
        <a:p>
          <a:r>
            <a:rPr lang="en-GB"/>
            <a:t>Response</a:t>
          </a:r>
        </a:p>
      </dgm:t>
    </dgm:pt>
    <dgm:pt modelId="{7874F58F-C464-4FB5-A02C-E347CE1D19F1}" type="parTrans" cxnId="{DB1B8ECC-2BCF-41C7-A12A-A8337CEE8BD1}">
      <dgm:prSet/>
      <dgm:spPr/>
      <dgm:t>
        <a:bodyPr/>
        <a:lstStyle/>
        <a:p>
          <a:endParaRPr lang="en-GB"/>
        </a:p>
      </dgm:t>
    </dgm:pt>
    <dgm:pt modelId="{4A4213F3-0199-4F3A-B5DC-4A57DEE64798}" type="sibTrans" cxnId="{DB1B8ECC-2BCF-41C7-A12A-A8337CEE8BD1}">
      <dgm:prSet/>
      <dgm:spPr/>
      <dgm:t>
        <a:bodyPr/>
        <a:lstStyle/>
        <a:p>
          <a:endParaRPr lang="en-GB"/>
        </a:p>
      </dgm:t>
    </dgm:pt>
    <dgm:pt modelId="{1DDFDF2C-113B-4A51-A759-BCE3B2C8E0FB}" type="pres">
      <dgm:prSet presAssocID="{2DE99F84-7AC6-4E04-9B0E-873E8AADCB05}" presName="diagram" presStyleCnt="0">
        <dgm:presLayoutVars>
          <dgm:chPref val="1"/>
          <dgm:dir/>
          <dgm:animOne val="branch"/>
          <dgm:animLvl val="lvl"/>
          <dgm:resizeHandles val="exact"/>
        </dgm:presLayoutVars>
      </dgm:prSet>
      <dgm:spPr/>
    </dgm:pt>
    <dgm:pt modelId="{788A48BF-9984-45FB-AC8D-506E79A46375}" type="pres">
      <dgm:prSet presAssocID="{A007FF6D-7981-440E-B036-6D6EB85DD8DA}" presName="root1" presStyleCnt="0"/>
      <dgm:spPr/>
    </dgm:pt>
    <dgm:pt modelId="{337B1726-C1B8-42CA-AD90-B3AE2E26B35F}" type="pres">
      <dgm:prSet presAssocID="{A007FF6D-7981-440E-B036-6D6EB85DD8DA}" presName="LevelOneTextNode" presStyleLbl="node0" presStyleIdx="0" presStyleCnt="1">
        <dgm:presLayoutVars>
          <dgm:chPref val="3"/>
        </dgm:presLayoutVars>
      </dgm:prSet>
      <dgm:spPr/>
    </dgm:pt>
    <dgm:pt modelId="{97066A42-8A47-4DD5-A512-737DDEA9B11F}" type="pres">
      <dgm:prSet presAssocID="{A007FF6D-7981-440E-B036-6D6EB85DD8DA}" presName="level2hierChild" presStyleCnt="0"/>
      <dgm:spPr/>
    </dgm:pt>
    <dgm:pt modelId="{FF8C8058-41EC-40F8-8DAF-B57BCA2F7D9A}" type="pres">
      <dgm:prSet presAssocID="{15B7EF35-2DDA-483D-97E3-89A570094D7B}" presName="conn2-1" presStyleLbl="parChTrans1D2" presStyleIdx="0" presStyleCnt="6"/>
      <dgm:spPr/>
    </dgm:pt>
    <dgm:pt modelId="{E4B6145B-B398-45EA-AF91-3867C150A52A}" type="pres">
      <dgm:prSet presAssocID="{15B7EF35-2DDA-483D-97E3-89A570094D7B}" presName="connTx" presStyleLbl="parChTrans1D2" presStyleIdx="0" presStyleCnt="6"/>
      <dgm:spPr/>
    </dgm:pt>
    <dgm:pt modelId="{C7AE3998-5598-4589-A8E9-D8001FB936C2}" type="pres">
      <dgm:prSet presAssocID="{71464993-D6CE-4A59-B63B-C1D56B2B7572}" presName="root2" presStyleCnt="0"/>
      <dgm:spPr/>
    </dgm:pt>
    <dgm:pt modelId="{E4A9B4FC-03BE-4A5C-AB11-B703EB397A1A}" type="pres">
      <dgm:prSet presAssocID="{71464993-D6CE-4A59-B63B-C1D56B2B7572}" presName="LevelTwoTextNode" presStyleLbl="node2" presStyleIdx="0" presStyleCnt="6">
        <dgm:presLayoutVars>
          <dgm:chPref val="3"/>
        </dgm:presLayoutVars>
      </dgm:prSet>
      <dgm:spPr/>
    </dgm:pt>
    <dgm:pt modelId="{5A80897E-912F-4AA0-BC7E-1D3D4B13DC39}" type="pres">
      <dgm:prSet presAssocID="{71464993-D6CE-4A59-B63B-C1D56B2B7572}" presName="level3hierChild" presStyleCnt="0"/>
      <dgm:spPr/>
    </dgm:pt>
    <dgm:pt modelId="{B77904E1-3C3A-42FC-8DB3-D8AAB2005D99}" type="pres">
      <dgm:prSet presAssocID="{BC08BD73-3B7A-4C24-8A66-882AD7D7E0B1}" presName="conn2-1" presStyleLbl="parChTrans1D2" presStyleIdx="1" presStyleCnt="6"/>
      <dgm:spPr/>
    </dgm:pt>
    <dgm:pt modelId="{1113BCA5-DD6B-485F-9728-7491481569AF}" type="pres">
      <dgm:prSet presAssocID="{BC08BD73-3B7A-4C24-8A66-882AD7D7E0B1}" presName="connTx" presStyleLbl="parChTrans1D2" presStyleIdx="1" presStyleCnt="6"/>
      <dgm:spPr/>
    </dgm:pt>
    <dgm:pt modelId="{840FF10A-E5CB-4D65-8E0A-2D94B522C6AC}" type="pres">
      <dgm:prSet presAssocID="{594F1FFD-497A-45A2-8414-A46FA0C25CF8}" presName="root2" presStyleCnt="0"/>
      <dgm:spPr/>
    </dgm:pt>
    <dgm:pt modelId="{3934CC66-43EE-4943-B7B4-A3AB63818F46}" type="pres">
      <dgm:prSet presAssocID="{594F1FFD-497A-45A2-8414-A46FA0C25CF8}" presName="LevelTwoTextNode" presStyleLbl="node2" presStyleIdx="1" presStyleCnt="6">
        <dgm:presLayoutVars>
          <dgm:chPref val="3"/>
        </dgm:presLayoutVars>
      </dgm:prSet>
      <dgm:spPr/>
    </dgm:pt>
    <dgm:pt modelId="{0EBF3029-EC72-4A46-9CB1-A485A3B01E04}" type="pres">
      <dgm:prSet presAssocID="{594F1FFD-497A-45A2-8414-A46FA0C25CF8}" presName="level3hierChild" presStyleCnt="0"/>
      <dgm:spPr/>
    </dgm:pt>
    <dgm:pt modelId="{52B767A1-D74A-44DC-92C8-C078D6465748}" type="pres">
      <dgm:prSet presAssocID="{0074A4B7-9207-4238-99E9-F81B5735DBAE}" presName="conn2-1" presStyleLbl="parChTrans1D2" presStyleIdx="2" presStyleCnt="6"/>
      <dgm:spPr/>
    </dgm:pt>
    <dgm:pt modelId="{1608ADB4-1600-4BE1-AEBB-7EED2BDB6559}" type="pres">
      <dgm:prSet presAssocID="{0074A4B7-9207-4238-99E9-F81B5735DBAE}" presName="connTx" presStyleLbl="parChTrans1D2" presStyleIdx="2" presStyleCnt="6"/>
      <dgm:spPr/>
    </dgm:pt>
    <dgm:pt modelId="{5AB5A665-BB41-4911-B0B5-3BA494A76EB4}" type="pres">
      <dgm:prSet presAssocID="{BC4A8056-D9C2-4283-B200-52256DDCD045}" presName="root2" presStyleCnt="0"/>
      <dgm:spPr/>
    </dgm:pt>
    <dgm:pt modelId="{8077AC35-149F-4031-AE14-2105CC71DBAC}" type="pres">
      <dgm:prSet presAssocID="{BC4A8056-D9C2-4283-B200-52256DDCD045}" presName="LevelTwoTextNode" presStyleLbl="node2" presStyleIdx="2" presStyleCnt="6">
        <dgm:presLayoutVars>
          <dgm:chPref val="3"/>
        </dgm:presLayoutVars>
      </dgm:prSet>
      <dgm:spPr/>
    </dgm:pt>
    <dgm:pt modelId="{D426881E-8BED-4313-883D-52AD1CC51683}" type="pres">
      <dgm:prSet presAssocID="{BC4A8056-D9C2-4283-B200-52256DDCD045}" presName="level3hierChild" presStyleCnt="0"/>
      <dgm:spPr/>
    </dgm:pt>
    <dgm:pt modelId="{E709941B-BD8B-4338-BA69-0443D40E23AC}" type="pres">
      <dgm:prSet presAssocID="{E72FE368-7F02-4798-830A-4765695100AD}" presName="conn2-1" presStyleLbl="parChTrans1D2" presStyleIdx="3" presStyleCnt="6"/>
      <dgm:spPr/>
    </dgm:pt>
    <dgm:pt modelId="{AD82AA2A-51E6-4E98-8509-9EC1AB1A2C13}" type="pres">
      <dgm:prSet presAssocID="{E72FE368-7F02-4798-830A-4765695100AD}" presName="connTx" presStyleLbl="parChTrans1D2" presStyleIdx="3" presStyleCnt="6"/>
      <dgm:spPr/>
    </dgm:pt>
    <dgm:pt modelId="{A282F8B2-B7C1-4DB5-A323-656C1D70D6DD}" type="pres">
      <dgm:prSet presAssocID="{C354B84E-EEA2-4435-A603-28B53EDF991B}" presName="root2" presStyleCnt="0"/>
      <dgm:spPr/>
    </dgm:pt>
    <dgm:pt modelId="{4F6C0EA5-7B7B-48B4-ABE1-D8436DB4C429}" type="pres">
      <dgm:prSet presAssocID="{C354B84E-EEA2-4435-A603-28B53EDF991B}" presName="LevelTwoTextNode" presStyleLbl="node2" presStyleIdx="3" presStyleCnt="6">
        <dgm:presLayoutVars>
          <dgm:chPref val="3"/>
        </dgm:presLayoutVars>
      </dgm:prSet>
      <dgm:spPr/>
    </dgm:pt>
    <dgm:pt modelId="{EE5F4FE3-3647-450A-8C81-84E5E2BC4FCC}" type="pres">
      <dgm:prSet presAssocID="{C354B84E-EEA2-4435-A603-28B53EDF991B}" presName="level3hierChild" presStyleCnt="0"/>
      <dgm:spPr/>
    </dgm:pt>
    <dgm:pt modelId="{50CE9F78-C0DE-4C2E-9107-9F4672089909}" type="pres">
      <dgm:prSet presAssocID="{B39CD3DF-63DD-48A4-A1A2-EDB21F2F05C3}" presName="conn2-1" presStyleLbl="parChTrans1D2" presStyleIdx="4" presStyleCnt="6"/>
      <dgm:spPr/>
    </dgm:pt>
    <dgm:pt modelId="{8FDE3AEF-8B2F-4FFF-9533-010D14AD20FD}" type="pres">
      <dgm:prSet presAssocID="{B39CD3DF-63DD-48A4-A1A2-EDB21F2F05C3}" presName="connTx" presStyleLbl="parChTrans1D2" presStyleIdx="4" presStyleCnt="6"/>
      <dgm:spPr/>
    </dgm:pt>
    <dgm:pt modelId="{81514044-319C-4801-862D-D9FE4C9E8A36}" type="pres">
      <dgm:prSet presAssocID="{C3F6B3CB-631A-466A-8E33-8CFF4A85B769}" presName="root2" presStyleCnt="0"/>
      <dgm:spPr/>
    </dgm:pt>
    <dgm:pt modelId="{3110636A-5261-488C-A831-C47F7A8AC803}" type="pres">
      <dgm:prSet presAssocID="{C3F6B3CB-631A-466A-8E33-8CFF4A85B769}" presName="LevelTwoTextNode" presStyleLbl="node2" presStyleIdx="4" presStyleCnt="6">
        <dgm:presLayoutVars>
          <dgm:chPref val="3"/>
        </dgm:presLayoutVars>
      </dgm:prSet>
      <dgm:spPr/>
    </dgm:pt>
    <dgm:pt modelId="{62296DAB-F70E-4CE2-92E4-2182CD0D7E3A}" type="pres">
      <dgm:prSet presAssocID="{C3F6B3CB-631A-466A-8E33-8CFF4A85B769}" presName="level3hierChild" presStyleCnt="0"/>
      <dgm:spPr/>
    </dgm:pt>
    <dgm:pt modelId="{2E5753E5-EE61-4D65-BA90-EAAD4E4E523C}" type="pres">
      <dgm:prSet presAssocID="{7874F58F-C464-4FB5-A02C-E347CE1D19F1}" presName="conn2-1" presStyleLbl="parChTrans1D2" presStyleIdx="5" presStyleCnt="6"/>
      <dgm:spPr/>
    </dgm:pt>
    <dgm:pt modelId="{2677BE97-586C-4204-ABA5-ED7238DDA313}" type="pres">
      <dgm:prSet presAssocID="{7874F58F-C464-4FB5-A02C-E347CE1D19F1}" presName="connTx" presStyleLbl="parChTrans1D2" presStyleIdx="5" presStyleCnt="6"/>
      <dgm:spPr/>
    </dgm:pt>
    <dgm:pt modelId="{42BC4DED-C105-4DE0-8A49-652F0E09D1B9}" type="pres">
      <dgm:prSet presAssocID="{34066001-5CFC-4B47-B793-1DFBDBAB10BB}" presName="root2" presStyleCnt="0"/>
      <dgm:spPr/>
    </dgm:pt>
    <dgm:pt modelId="{1CB4E461-8207-435D-A09C-A1378A062710}" type="pres">
      <dgm:prSet presAssocID="{34066001-5CFC-4B47-B793-1DFBDBAB10BB}" presName="LevelTwoTextNode" presStyleLbl="node2" presStyleIdx="5" presStyleCnt="6">
        <dgm:presLayoutVars>
          <dgm:chPref val="3"/>
        </dgm:presLayoutVars>
      </dgm:prSet>
      <dgm:spPr/>
    </dgm:pt>
    <dgm:pt modelId="{8ADA2A17-0D70-4A1F-BD44-A057708505BC}" type="pres">
      <dgm:prSet presAssocID="{34066001-5CFC-4B47-B793-1DFBDBAB10BB}" presName="level3hierChild" presStyleCnt="0"/>
      <dgm:spPr/>
    </dgm:pt>
  </dgm:ptLst>
  <dgm:cxnLst>
    <dgm:cxn modelId="{1B897C08-48B7-4BE3-BBE6-9AECCA71D155}" type="presOf" srcId="{15B7EF35-2DDA-483D-97E3-89A570094D7B}" destId="{E4B6145B-B398-45EA-AF91-3867C150A52A}" srcOrd="1" destOrd="0" presId="urn:microsoft.com/office/officeart/2005/8/layout/hierarchy2"/>
    <dgm:cxn modelId="{39813515-16C5-4C5E-AE5C-713D8A9716B4}" type="presOf" srcId="{E72FE368-7F02-4798-830A-4765695100AD}" destId="{E709941B-BD8B-4338-BA69-0443D40E23AC}" srcOrd="0" destOrd="0" presId="urn:microsoft.com/office/officeart/2005/8/layout/hierarchy2"/>
    <dgm:cxn modelId="{126ACA26-E32F-4255-993C-C442AF61387F}" type="presOf" srcId="{A007FF6D-7981-440E-B036-6D6EB85DD8DA}" destId="{337B1726-C1B8-42CA-AD90-B3AE2E26B35F}" srcOrd="0" destOrd="0" presId="urn:microsoft.com/office/officeart/2005/8/layout/hierarchy2"/>
    <dgm:cxn modelId="{85CFFE27-09C7-4A76-A11F-158BE0B5DB83}" type="presOf" srcId="{2DE99F84-7AC6-4E04-9B0E-873E8AADCB05}" destId="{1DDFDF2C-113B-4A51-A759-BCE3B2C8E0FB}" srcOrd="0" destOrd="0" presId="urn:microsoft.com/office/officeart/2005/8/layout/hierarchy2"/>
    <dgm:cxn modelId="{5BB36035-774C-4E80-A91E-9DB056FDC55E}" type="presOf" srcId="{E72FE368-7F02-4798-830A-4765695100AD}" destId="{AD82AA2A-51E6-4E98-8509-9EC1AB1A2C13}" srcOrd="1" destOrd="0" presId="urn:microsoft.com/office/officeart/2005/8/layout/hierarchy2"/>
    <dgm:cxn modelId="{DC11FE36-B751-41E3-8A83-CE959EDF3B11}" type="presOf" srcId="{0074A4B7-9207-4238-99E9-F81B5735DBAE}" destId="{52B767A1-D74A-44DC-92C8-C078D6465748}" srcOrd="0" destOrd="0" presId="urn:microsoft.com/office/officeart/2005/8/layout/hierarchy2"/>
    <dgm:cxn modelId="{5A1DAE3B-7DC8-43B6-B331-2E4742B4C4F8}" type="presOf" srcId="{34066001-5CFC-4B47-B793-1DFBDBAB10BB}" destId="{1CB4E461-8207-435D-A09C-A1378A062710}" srcOrd="0" destOrd="0" presId="urn:microsoft.com/office/officeart/2005/8/layout/hierarchy2"/>
    <dgm:cxn modelId="{4AD3063C-32F2-4C16-B069-BBFA6A5C3368}" type="presOf" srcId="{0074A4B7-9207-4238-99E9-F81B5735DBAE}" destId="{1608ADB4-1600-4BE1-AEBB-7EED2BDB6559}" srcOrd="1" destOrd="0" presId="urn:microsoft.com/office/officeart/2005/8/layout/hierarchy2"/>
    <dgm:cxn modelId="{63D2955D-CE3B-44FC-B37E-CE425DF97EF5}" type="presOf" srcId="{7874F58F-C464-4FB5-A02C-E347CE1D19F1}" destId="{2E5753E5-EE61-4D65-BA90-EAAD4E4E523C}" srcOrd="0" destOrd="0" presId="urn:microsoft.com/office/officeart/2005/8/layout/hierarchy2"/>
    <dgm:cxn modelId="{AD66966B-D6AB-46D4-BDC8-DF70D11FD3C7}" srcId="{A007FF6D-7981-440E-B036-6D6EB85DD8DA}" destId="{C3F6B3CB-631A-466A-8E33-8CFF4A85B769}" srcOrd="4" destOrd="0" parTransId="{B39CD3DF-63DD-48A4-A1A2-EDB21F2F05C3}" sibTransId="{B22D72E3-9F5B-410F-AACC-253B1E5AD89C}"/>
    <dgm:cxn modelId="{57C3694C-BCCC-4A04-916F-FD43453530F8}" srcId="{A007FF6D-7981-440E-B036-6D6EB85DD8DA}" destId="{BC4A8056-D9C2-4283-B200-52256DDCD045}" srcOrd="2" destOrd="0" parTransId="{0074A4B7-9207-4238-99E9-F81B5735DBAE}" sibTransId="{D32928A7-853A-4C2D-A7F0-C04D3529B9AC}"/>
    <dgm:cxn modelId="{73734F6D-6F7F-4708-99C3-C2CB140AF9BA}" type="presOf" srcId="{C354B84E-EEA2-4435-A603-28B53EDF991B}" destId="{4F6C0EA5-7B7B-48B4-ABE1-D8436DB4C429}" srcOrd="0" destOrd="0" presId="urn:microsoft.com/office/officeart/2005/8/layout/hierarchy2"/>
    <dgm:cxn modelId="{B2484271-6E59-4BD6-8547-4041C85F9799}" type="presOf" srcId="{7874F58F-C464-4FB5-A02C-E347CE1D19F1}" destId="{2677BE97-586C-4204-ABA5-ED7238DDA313}" srcOrd="1" destOrd="0" presId="urn:microsoft.com/office/officeart/2005/8/layout/hierarchy2"/>
    <dgm:cxn modelId="{66F1CB72-CBBD-41EF-B083-EA3EE7AA1CE1}" type="presOf" srcId="{594F1FFD-497A-45A2-8414-A46FA0C25CF8}" destId="{3934CC66-43EE-4943-B7B4-A3AB63818F46}" srcOrd="0" destOrd="0" presId="urn:microsoft.com/office/officeart/2005/8/layout/hierarchy2"/>
    <dgm:cxn modelId="{B6C5397D-5284-4C43-8F39-614C3BA641A3}" type="presOf" srcId="{BC08BD73-3B7A-4C24-8A66-882AD7D7E0B1}" destId="{B77904E1-3C3A-42FC-8DB3-D8AAB2005D99}" srcOrd="0" destOrd="0" presId="urn:microsoft.com/office/officeart/2005/8/layout/hierarchy2"/>
    <dgm:cxn modelId="{7FD8B784-749A-4F1F-B188-77107672FFD5}" srcId="{2DE99F84-7AC6-4E04-9B0E-873E8AADCB05}" destId="{A007FF6D-7981-440E-B036-6D6EB85DD8DA}" srcOrd="0" destOrd="0" parTransId="{2FBF0D94-72FD-463C-8F85-573C5B4C90A4}" sibTransId="{EFDC5851-954B-417D-BD57-C656DE555DEF}"/>
    <dgm:cxn modelId="{8A306598-1F12-47AE-907C-A53C38868948}" type="presOf" srcId="{71464993-D6CE-4A59-B63B-C1D56B2B7572}" destId="{E4A9B4FC-03BE-4A5C-AB11-B703EB397A1A}" srcOrd="0" destOrd="0" presId="urn:microsoft.com/office/officeart/2005/8/layout/hierarchy2"/>
    <dgm:cxn modelId="{2F4B33A4-9838-4027-92ED-C9666D6196C1}" type="presOf" srcId="{B39CD3DF-63DD-48A4-A1A2-EDB21F2F05C3}" destId="{50CE9F78-C0DE-4C2E-9107-9F4672089909}" srcOrd="0" destOrd="0" presId="urn:microsoft.com/office/officeart/2005/8/layout/hierarchy2"/>
    <dgm:cxn modelId="{61A9BDA4-AA73-4331-9E8E-0FD26A3F7049}" type="presOf" srcId="{BC08BD73-3B7A-4C24-8A66-882AD7D7E0B1}" destId="{1113BCA5-DD6B-485F-9728-7491481569AF}" srcOrd="1" destOrd="0" presId="urn:microsoft.com/office/officeart/2005/8/layout/hierarchy2"/>
    <dgm:cxn modelId="{E5F4E2AA-96AF-4A87-A231-4B73443FA6E5}" type="presOf" srcId="{15B7EF35-2DDA-483D-97E3-89A570094D7B}" destId="{FF8C8058-41EC-40F8-8DAF-B57BCA2F7D9A}" srcOrd="0" destOrd="0" presId="urn:microsoft.com/office/officeart/2005/8/layout/hierarchy2"/>
    <dgm:cxn modelId="{EE398DAE-E214-4CF9-A9B5-C48A9D563352}" type="presOf" srcId="{BC4A8056-D9C2-4283-B200-52256DDCD045}" destId="{8077AC35-149F-4031-AE14-2105CC71DBAC}" srcOrd="0" destOrd="0" presId="urn:microsoft.com/office/officeart/2005/8/layout/hierarchy2"/>
    <dgm:cxn modelId="{355BFEC7-3957-4E86-97EE-E87636122FD0}" srcId="{A007FF6D-7981-440E-B036-6D6EB85DD8DA}" destId="{594F1FFD-497A-45A2-8414-A46FA0C25CF8}" srcOrd="1" destOrd="0" parTransId="{BC08BD73-3B7A-4C24-8A66-882AD7D7E0B1}" sibTransId="{DAD69D64-1E28-4D09-9628-49D03E4DBC01}"/>
    <dgm:cxn modelId="{DB1B8ECC-2BCF-41C7-A12A-A8337CEE8BD1}" srcId="{A007FF6D-7981-440E-B036-6D6EB85DD8DA}" destId="{34066001-5CFC-4B47-B793-1DFBDBAB10BB}" srcOrd="5" destOrd="0" parTransId="{7874F58F-C464-4FB5-A02C-E347CE1D19F1}" sibTransId="{4A4213F3-0199-4F3A-B5DC-4A57DEE64798}"/>
    <dgm:cxn modelId="{B09F9CE6-E2E2-4E78-AEE3-57CE61E5A2F8}" type="presOf" srcId="{C3F6B3CB-631A-466A-8E33-8CFF4A85B769}" destId="{3110636A-5261-488C-A831-C47F7A8AC803}" srcOrd="0" destOrd="0" presId="urn:microsoft.com/office/officeart/2005/8/layout/hierarchy2"/>
    <dgm:cxn modelId="{A54B1FEA-13B1-43E4-B8D2-8343438F39C9}" srcId="{A007FF6D-7981-440E-B036-6D6EB85DD8DA}" destId="{C354B84E-EEA2-4435-A603-28B53EDF991B}" srcOrd="3" destOrd="0" parTransId="{E72FE368-7F02-4798-830A-4765695100AD}" sibTransId="{EE90D717-0A3E-448B-A57E-825171F539D2}"/>
    <dgm:cxn modelId="{B46A26EE-372D-48C1-B3D9-C6210E8EF71F}" srcId="{A007FF6D-7981-440E-B036-6D6EB85DD8DA}" destId="{71464993-D6CE-4A59-B63B-C1D56B2B7572}" srcOrd="0" destOrd="0" parTransId="{15B7EF35-2DDA-483D-97E3-89A570094D7B}" sibTransId="{594A0FF5-7794-406C-995E-F8A3A2407D5B}"/>
    <dgm:cxn modelId="{2F7E85F1-4B0A-44D7-B7E7-11733A5F0977}" type="presOf" srcId="{B39CD3DF-63DD-48A4-A1A2-EDB21F2F05C3}" destId="{8FDE3AEF-8B2F-4FFF-9533-010D14AD20FD}" srcOrd="1" destOrd="0" presId="urn:microsoft.com/office/officeart/2005/8/layout/hierarchy2"/>
    <dgm:cxn modelId="{13342C3A-1C8B-48C5-A316-90EBE5F4FFD5}" type="presParOf" srcId="{1DDFDF2C-113B-4A51-A759-BCE3B2C8E0FB}" destId="{788A48BF-9984-45FB-AC8D-506E79A46375}" srcOrd="0" destOrd="0" presId="urn:microsoft.com/office/officeart/2005/8/layout/hierarchy2"/>
    <dgm:cxn modelId="{3CDDA869-6484-485E-AC05-2476F8C4D5E9}" type="presParOf" srcId="{788A48BF-9984-45FB-AC8D-506E79A46375}" destId="{337B1726-C1B8-42CA-AD90-B3AE2E26B35F}" srcOrd="0" destOrd="0" presId="urn:microsoft.com/office/officeart/2005/8/layout/hierarchy2"/>
    <dgm:cxn modelId="{5FB2CDEC-C77A-46B4-B854-5A9411EE848D}" type="presParOf" srcId="{788A48BF-9984-45FB-AC8D-506E79A46375}" destId="{97066A42-8A47-4DD5-A512-737DDEA9B11F}" srcOrd="1" destOrd="0" presId="urn:microsoft.com/office/officeart/2005/8/layout/hierarchy2"/>
    <dgm:cxn modelId="{F933BEF5-A1A8-4BD9-B089-250A0C22C1C8}" type="presParOf" srcId="{97066A42-8A47-4DD5-A512-737DDEA9B11F}" destId="{FF8C8058-41EC-40F8-8DAF-B57BCA2F7D9A}" srcOrd="0" destOrd="0" presId="urn:microsoft.com/office/officeart/2005/8/layout/hierarchy2"/>
    <dgm:cxn modelId="{350DA1FF-1DD0-4A40-ACA6-667DD8474245}" type="presParOf" srcId="{FF8C8058-41EC-40F8-8DAF-B57BCA2F7D9A}" destId="{E4B6145B-B398-45EA-AF91-3867C150A52A}" srcOrd="0" destOrd="0" presId="urn:microsoft.com/office/officeart/2005/8/layout/hierarchy2"/>
    <dgm:cxn modelId="{DD1D4E53-2B0D-46A1-83A8-85B61DBCEDC1}" type="presParOf" srcId="{97066A42-8A47-4DD5-A512-737DDEA9B11F}" destId="{C7AE3998-5598-4589-A8E9-D8001FB936C2}" srcOrd="1" destOrd="0" presId="urn:microsoft.com/office/officeart/2005/8/layout/hierarchy2"/>
    <dgm:cxn modelId="{645D45CA-7D6D-457B-84CC-64039DE90F18}" type="presParOf" srcId="{C7AE3998-5598-4589-A8E9-D8001FB936C2}" destId="{E4A9B4FC-03BE-4A5C-AB11-B703EB397A1A}" srcOrd="0" destOrd="0" presId="urn:microsoft.com/office/officeart/2005/8/layout/hierarchy2"/>
    <dgm:cxn modelId="{77D6EC64-913A-4AAD-84DB-4E6EF6DCC47D}" type="presParOf" srcId="{C7AE3998-5598-4589-A8E9-D8001FB936C2}" destId="{5A80897E-912F-4AA0-BC7E-1D3D4B13DC39}" srcOrd="1" destOrd="0" presId="urn:microsoft.com/office/officeart/2005/8/layout/hierarchy2"/>
    <dgm:cxn modelId="{C339133A-87CD-44C3-AB36-66EB72826CF2}" type="presParOf" srcId="{97066A42-8A47-4DD5-A512-737DDEA9B11F}" destId="{B77904E1-3C3A-42FC-8DB3-D8AAB2005D99}" srcOrd="2" destOrd="0" presId="urn:microsoft.com/office/officeart/2005/8/layout/hierarchy2"/>
    <dgm:cxn modelId="{9F88896E-90B5-4BF3-8B30-D87CEFFE318F}" type="presParOf" srcId="{B77904E1-3C3A-42FC-8DB3-D8AAB2005D99}" destId="{1113BCA5-DD6B-485F-9728-7491481569AF}" srcOrd="0" destOrd="0" presId="urn:microsoft.com/office/officeart/2005/8/layout/hierarchy2"/>
    <dgm:cxn modelId="{DE3F3717-6420-40E3-81DA-9F7C412FD553}" type="presParOf" srcId="{97066A42-8A47-4DD5-A512-737DDEA9B11F}" destId="{840FF10A-E5CB-4D65-8E0A-2D94B522C6AC}" srcOrd="3" destOrd="0" presId="urn:microsoft.com/office/officeart/2005/8/layout/hierarchy2"/>
    <dgm:cxn modelId="{777A4170-74B8-45C7-8AAB-92D635E172F2}" type="presParOf" srcId="{840FF10A-E5CB-4D65-8E0A-2D94B522C6AC}" destId="{3934CC66-43EE-4943-B7B4-A3AB63818F46}" srcOrd="0" destOrd="0" presId="urn:microsoft.com/office/officeart/2005/8/layout/hierarchy2"/>
    <dgm:cxn modelId="{553AFC5A-1A71-44A2-930C-B3BB62944709}" type="presParOf" srcId="{840FF10A-E5CB-4D65-8E0A-2D94B522C6AC}" destId="{0EBF3029-EC72-4A46-9CB1-A485A3B01E04}" srcOrd="1" destOrd="0" presId="urn:microsoft.com/office/officeart/2005/8/layout/hierarchy2"/>
    <dgm:cxn modelId="{D10E99A2-AB3E-40EE-9E83-189EF0BF5A9C}" type="presParOf" srcId="{97066A42-8A47-4DD5-A512-737DDEA9B11F}" destId="{52B767A1-D74A-44DC-92C8-C078D6465748}" srcOrd="4" destOrd="0" presId="urn:microsoft.com/office/officeart/2005/8/layout/hierarchy2"/>
    <dgm:cxn modelId="{8EE29131-3FA0-4CA3-BD6A-FA3883E674B1}" type="presParOf" srcId="{52B767A1-D74A-44DC-92C8-C078D6465748}" destId="{1608ADB4-1600-4BE1-AEBB-7EED2BDB6559}" srcOrd="0" destOrd="0" presId="urn:microsoft.com/office/officeart/2005/8/layout/hierarchy2"/>
    <dgm:cxn modelId="{96C0DC99-3998-447D-9CE2-BB50A845917E}" type="presParOf" srcId="{97066A42-8A47-4DD5-A512-737DDEA9B11F}" destId="{5AB5A665-BB41-4911-B0B5-3BA494A76EB4}" srcOrd="5" destOrd="0" presId="urn:microsoft.com/office/officeart/2005/8/layout/hierarchy2"/>
    <dgm:cxn modelId="{0A31D486-62A6-44D4-8B48-B52D58EA8B3D}" type="presParOf" srcId="{5AB5A665-BB41-4911-B0B5-3BA494A76EB4}" destId="{8077AC35-149F-4031-AE14-2105CC71DBAC}" srcOrd="0" destOrd="0" presId="urn:microsoft.com/office/officeart/2005/8/layout/hierarchy2"/>
    <dgm:cxn modelId="{48E03457-2B87-4783-9EF3-986EAFEBEC6D}" type="presParOf" srcId="{5AB5A665-BB41-4911-B0B5-3BA494A76EB4}" destId="{D426881E-8BED-4313-883D-52AD1CC51683}" srcOrd="1" destOrd="0" presId="urn:microsoft.com/office/officeart/2005/8/layout/hierarchy2"/>
    <dgm:cxn modelId="{7D2C936D-73F1-49FB-881F-43D357745F85}" type="presParOf" srcId="{97066A42-8A47-4DD5-A512-737DDEA9B11F}" destId="{E709941B-BD8B-4338-BA69-0443D40E23AC}" srcOrd="6" destOrd="0" presId="urn:microsoft.com/office/officeart/2005/8/layout/hierarchy2"/>
    <dgm:cxn modelId="{A13C9AEC-DB0E-4795-BA42-EFB10A96361F}" type="presParOf" srcId="{E709941B-BD8B-4338-BA69-0443D40E23AC}" destId="{AD82AA2A-51E6-4E98-8509-9EC1AB1A2C13}" srcOrd="0" destOrd="0" presId="urn:microsoft.com/office/officeart/2005/8/layout/hierarchy2"/>
    <dgm:cxn modelId="{41A14EF8-5B78-461E-8D33-ECE0C2D3F038}" type="presParOf" srcId="{97066A42-8A47-4DD5-A512-737DDEA9B11F}" destId="{A282F8B2-B7C1-4DB5-A323-656C1D70D6DD}" srcOrd="7" destOrd="0" presId="urn:microsoft.com/office/officeart/2005/8/layout/hierarchy2"/>
    <dgm:cxn modelId="{4B525BC5-C452-4C2B-9519-E997397225CB}" type="presParOf" srcId="{A282F8B2-B7C1-4DB5-A323-656C1D70D6DD}" destId="{4F6C0EA5-7B7B-48B4-ABE1-D8436DB4C429}" srcOrd="0" destOrd="0" presId="urn:microsoft.com/office/officeart/2005/8/layout/hierarchy2"/>
    <dgm:cxn modelId="{D38D58C8-3E08-4A25-9A70-B3C80BFB8DAE}" type="presParOf" srcId="{A282F8B2-B7C1-4DB5-A323-656C1D70D6DD}" destId="{EE5F4FE3-3647-450A-8C81-84E5E2BC4FCC}" srcOrd="1" destOrd="0" presId="urn:microsoft.com/office/officeart/2005/8/layout/hierarchy2"/>
    <dgm:cxn modelId="{E18AAE80-6508-4A0A-9E87-C943E88ECAE6}" type="presParOf" srcId="{97066A42-8A47-4DD5-A512-737DDEA9B11F}" destId="{50CE9F78-C0DE-4C2E-9107-9F4672089909}" srcOrd="8" destOrd="0" presId="urn:microsoft.com/office/officeart/2005/8/layout/hierarchy2"/>
    <dgm:cxn modelId="{72235C2D-3580-402E-84F4-797B010BB748}" type="presParOf" srcId="{50CE9F78-C0DE-4C2E-9107-9F4672089909}" destId="{8FDE3AEF-8B2F-4FFF-9533-010D14AD20FD}" srcOrd="0" destOrd="0" presId="urn:microsoft.com/office/officeart/2005/8/layout/hierarchy2"/>
    <dgm:cxn modelId="{80D9E46D-489C-4D7A-94A4-8BC83F9C1B15}" type="presParOf" srcId="{97066A42-8A47-4DD5-A512-737DDEA9B11F}" destId="{81514044-319C-4801-862D-D9FE4C9E8A36}" srcOrd="9" destOrd="0" presId="urn:microsoft.com/office/officeart/2005/8/layout/hierarchy2"/>
    <dgm:cxn modelId="{ED8B052F-C857-4D6A-814E-ED64F78BA55A}" type="presParOf" srcId="{81514044-319C-4801-862D-D9FE4C9E8A36}" destId="{3110636A-5261-488C-A831-C47F7A8AC803}" srcOrd="0" destOrd="0" presId="urn:microsoft.com/office/officeart/2005/8/layout/hierarchy2"/>
    <dgm:cxn modelId="{8FB5334F-B02F-4D9F-9A48-71567894C510}" type="presParOf" srcId="{81514044-319C-4801-862D-D9FE4C9E8A36}" destId="{62296DAB-F70E-4CE2-92E4-2182CD0D7E3A}" srcOrd="1" destOrd="0" presId="urn:microsoft.com/office/officeart/2005/8/layout/hierarchy2"/>
    <dgm:cxn modelId="{EC9C05FC-1F2A-4A6F-8FF7-3F2D8CE34D59}" type="presParOf" srcId="{97066A42-8A47-4DD5-A512-737DDEA9B11F}" destId="{2E5753E5-EE61-4D65-BA90-EAAD4E4E523C}" srcOrd="10" destOrd="0" presId="urn:microsoft.com/office/officeart/2005/8/layout/hierarchy2"/>
    <dgm:cxn modelId="{A805B893-44EB-42EF-A6E1-227C8D263BC1}" type="presParOf" srcId="{2E5753E5-EE61-4D65-BA90-EAAD4E4E523C}" destId="{2677BE97-586C-4204-ABA5-ED7238DDA313}" srcOrd="0" destOrd="0" presId="urn:microsoft.com/office/officeart/2005/8/layout/hierarchy2"/>
    <dgm:cxn modelId="{1BF09C07-D117-4974-AA60-89DE66F00345}" type="presParOf" srcId="{97066A42-8A47-4DD5-A512-737DDEA9B11F}" destId="{42BC4DED-C105-4DE0-8A49-652F0E09D1B9}" srcOrd="11" destOrd="0" presId="urn:microsoft.com/office/officeart/2005/8/layout/hierarchy2"/>
    <dgm:cxn modelId="{A6F78847-0513-42D7-9AB2-5FC76DE2A069}" type="presParOf" srcId="{42BC4DED-C105-4DE0-8A49-652F0E09D1B9}" destId="{1CB4E461-8207-435D-A09C-A1378A062710}" srcOrd="0" destOrd="0" presId="urn:microsoft.com/office/officeart/2005/8/layout/hierarchy2"/>
    <dgm:cxn modelId="{663E8BD8-B1C7-4058-B5D5-4561E117DFA0}" type="presParOf" srcId="{42BC4DED-C105-4DE0-8A49-652F0E09D1B9}" destId="{8ADA2A17-0D70-4A1F-BD44-A057708505BC}" srcOrd="1" destOrd="0" presId="urn:microsoft.com/office/officeart/2005/8/layout/hierarchy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1C55D4-CFA9-49E1-A00E-75BF1113099B}"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GB"/>
        </a:p>
      </dgm:t>
    </dgm:pt>
    <dgm:pt modelId="{0098F2B1-85EC-4E08-8552-77115F44F0F2}">
      <dgm:prSet phldrT="[Text]"/>
      <dgm:spPr/>
      <dgm:t>
        <a:bodyPr/>
        <a:lstStyle/>
        <a:p>
          <a:r>
            <a:rPr lang="en-US"/>
            <a:t>Managed data platform</a:t>
          </a:r>
          <a:endParaRPr lang="en-GB"/>
        </a:p>
      </dgm:t>
    </dgm:pt>
    <dgm:pt modelId="{3D88025F-A6F9-419A-B0CF-1BD83100A2B6}" type="parTrans" cxnId="{06701560-BCDC-4A4D-A25F-B40B1EE7C4DB}">
      <dgm:prSet/>
      <dgm:spPr/>
      <dgm:t>
        <a:bodyPr/>
        <a:lstStyle/>
        <a:p>
          <a:endParaRPr lang="en-GB"/>
        </a:p>
      </dgm:t>
    </dgm:pt>
    <dgm:pt modelId="{645E302F-FFD7-41E2-A817-9943BF8AFD47}" type="sibTrans" cxnId="{06701560-BCDC-4A4D-A25F-B40B1EE7C4DB}">
      <dgm:prSet/>
      <dgm:spPr/>
      <dgm:t>
        <a:bodyPr/>
        <a:lstStyle/>
        <a:p>
          <a:endParaRPr lang="en-GB"/>
        </a:p>
      </dgm:t>
    </dgm:pt>
    <dgm:pt modelId="{1E711AF5-D340-49AE-837A-ADCEC5B69E8D}">
      <dgm:prSet phldrT="[Text]"/>
      <dgm:spPr/>
      <dgm:t>
        <a:bodyPr/>
        <a:lstStyle/>
        <a:p>
          <a:r>
            <a:rPr lang="en-US"/>
            <a:t>Secure</a:t>
          </a:r>
          <a:endParaRPr lang="en-GB"/>
        </a:p>
      </dgm:t>
    </dgm:pt>
    <dgm:pt modelId="{6F5229D2-B3CC-41FD-89F5-AB8E24ED450F}" type="parTrans" cxnId="{37F0EC52-F71B-42AA-92FE-08511C34048F}">
      <dgm:prSet/>
      <dgm:spPr/>
      <dgm:t>
        <a:bodyPr/>
        <a:lstStyle/>
        <a:p>
          <a:endParaRPr lang="en-GB"/>
        </a:p>
      </dgm:t>
    </dgm:pt>
    <dgm:pt modelId="{43CB485B-4AA0-430B-B65F-17E7F32BDDCB}" type="sibTrans" cxnId="{37F0EC52-F71B-42AA-92FE-08511C34048F}">
      <dgm:prSet/>
      <dgm:spPr/>
      <dgm:t>
        <a:bodyPr/>
        <a:lstStyle/>
        <a:p>
          <a:endParaRPr lang="en-GB"/>
        </a:p>
      </dgm:t>
    </dgm:pt>
    <dgm:pt modelId="{090EB352-DB0F-4C82-AB44-90A42767B1FD}">
      <dgm:prSet phldrT="[Text]"/>
      <dgm:spPr/>
      <dgm:t>
        <a:bodyPr/>
        <a:lstStyle/>
        <a:p>
          <a:r>
            <a:rPr lang="en-US"/>
            <a:t>Unified data from various systems</a:t>
          </a:r>
          <a:endParaRPr lang="en-GB"/>
        </a:p>
      </dgm:t>
    </dgm:pt>
    <dgm:pt modelId="{386FF744-126C-415F-8038-9D3DBCD1796F}" type="parTrans" cxnId="{F91A7757-6BAC-47CB-869E-1770D3D54911}">
      <dgm:prSet/>
      <dgm:spPr/>
      <dgm:t>
        <a:bodyPr/>
        <a:lstStyle/>
        <a:p>
          <a:endParaRPr lang="en-GB"/>
        </a:p>
      </dgm:t>
    </dgm:pt>
    <dgm:pt modelId="{1DBB52B2-69C5-49E1-B877-D8B6138A473E}" type="sibTrans" cxnId="{F91A7757-6BAC-47CB-869E-1770D3D54911}">
      <dgm:prSet/>
      <dgm:spPr/>
      <dgm:t>
        <a:bodyPr/>
        <a:lstStyle/>
        <a:p>
          <a:endParaRPr lang="en-GB"/>
        </a:p>
      </dgm:t>
    </dgm:pt>
    <dgm:pt modelId="{3AD4D721-6B2A-49A6-83F4-48BE04390B3C}">
      <dgm:prSet phldrT="[Text]"/>
      <dgm:spPr/>
      <dgm:t>
        <a:bodyPr/>
        <a:lstStyle/>
        <a:p>
          <a:r>
            <a:rPr lang="en-US"/>
            <a:t>Built in tools </a:t>
          </a:r>
          <a:endParaRPr lang="en-GB"/>
        </a:p>
      </dgm:t>
    </dgm:pt>
    <dgm:pt modelId="{18857A96-866D-48CA-A967-28A37A68E92F}" type="parTrans" cxnId="{0DF9289D-19B2-4BE6-B33D-DA66D356615D}">
      <dgm:prSet/>
      <dgm:spPr/>
      <dgm:t>
        <a:bodyPr/>
        <a:lstStyle/>
        <a:p>
          <a:endParaRPr lang="en-GB"/>
        </a:p>
      </dgm:t>
    </dgm:pt>
    <dgm:pt modelId="{46579FC8-4FB6-46CD-B06F-133ABDFC4B8D}" type="sibTrans" cxnId="{0DF9289D-19B2-4BE6-B33D-DA66D356615D}">
      <dgm:prSet/>
      <dgm:spPr/>
      <dgm:t>
        <a:bodyPr/>
        <a:lstStyle/>
        <a:p>
          <a:endParaRPr lang="en-GB"/>
        </a:p>
      </dgm:t>
    </dgm:pt>
    <dgm:pt modelId="{D3A23300-90FA-4396-976C-F098DF1ABDFE}">
      <dgm:prSet phldrT="[Text]"/>
      <dgm:spPr/>
      <dgm:t>
        <a:bodyPr/>
        <a:lstStyle/>
        <a:p>
          <a:r>
            <a:rPr lang="en-US"/>
            <a:t>Validation and and Logic OoTB</a:t>
          </a:r>
          <a:endParaRPr lang="en-GB"/>
        </a:p>
      </dgm:t>
    </dgm:pt>
    <dgm:pt modelId="{C6122B6C-4800-498D-A1C2-B0BFB67544BA}" type="parTrans" cxnId="{3FA4AA98-3907-4B19-B0A5-2F1EFA6A49E4}">
      <dgm:prSet/>
      <dgm:spPr/>
      <dgm:t>
        <a:bodyPr/>
        <a:lstStyle/>
        <a:p>
          <a:endParaRPr lang="en-GB"/>
        </a:p>
      </dgm:t>
    </dgm:pt>
    <dgm:pt modelId="{A3005801-C834-43A7-9750-AACFB8C6739C}" type="sibTrans" cxnId="{3FA4AA98-3907-4B19-B0A5-2F1EFA6A49E4}">
      <dgm:prSet/>
      <dgm:spPr/>
      <dgm:t>
        <a:bodyPr/>
        <a:lstStyle/>
        <a:p>
          <a:endParaRPr lang="en-GB"/>
        </a:p>
      </dgm:t>
    </dgm:pt>
    <dgm:pt modelId="{3EF4551E-ED60-4EA8-B075-6411754F075E}" type="pres">
      <dgm:prSet presAssocID="{D01C55D4-CFA9-49E1-A00E-75BF1113099B}" presName="diagram" presStyleCnt="0">
        <dgm:presLayoutVars>
          <dgm:dir/>
          <dgm:resizeHandles val="exact"/>
        </dgm:presLayoutVars>
      </dgm:prSet>
      <dgm:spPr/>
    </dgm:pt>
    <dgm:pt modelId="{E2110040-0A09-4FAD-8C5C-2F528A2DE770}" type="pres">
      <dgm:prSet presAssocID="{0098F2B1-85EC-4E08-8552-77115F44F0F2}" presName="node" presStyleLbl="node1" presStyleIdx="0" presStyleCnt="5">
        <dgm:presLayoutVars>
          <dgm:bulletEnabled val="1"/>
        </dgm:presLayoutVars>
      </dgm:prSet>
      <dgm:spPr/>
    </dgm:pt>
    <dgm:pt modelId="{78A3A90C-78C2-4115-A8BF-CE78598C30F2}" type="pres">
      <dgm:prSet presAssocID="{645E302F-FFD7-41E2-A817-9943BF8AFD47}" presName="sibTrans" presStyleCnt="0"/>
      <dgm:spPr/>
    </dgm:pt>
    <dgm:pt modelId="{1FE8C3EA-111A-4359-A998-24C4269945D0}" type="pres">
      <dgm:prSet presAssocID="{1E711AF5-D340-49AE-837A-ADCEC5B69E8D}" presName="node" presStyleLbl="node1" presStyleIdx="1" presStyleCnt="5">
        <dgm:presLayoutVars>
          <dgm:bulletEnabled val="1"/>
        </dgm:presLayoutVars>
      </dgm:prSet>
      <dgm:spPr/>
    </dgm:pt>
    <dgm:pt modelId="{DD8659DC-5C64-494B-AC65-D00D3EF8D583}" type="pres">
      <dgm:prSet presAssocID="{43CB485B-4AA0-430B-B65F-17E7F32BDDCB}" presName="sibTrans" presStyleCnt="0"/>
      <dgm:spPr/>
    </dgm:pt>
    <dgm:pt modelId="{84BBEBE7-D094-4CFD-8F78-907A09296499}" type="pres">
      <dgm:prSet presAssocID="{090EB352-DB0F-4C82-AB44-90A42767B1FD}" presName="node" presStyleLbl="node1" presStyleIdx="2" presStyleCnt="5">
        <dgm:presLayoutVars>
          <dgm:bulletEnabled val="1"/>
        </dgm:presLayoutVars>
      </dgm:prSet>
      <dgm:spPr/>
    </dgm:pt>
    <dgm:pt modelId="{912EEE30-9648-4ED9-ACF6-527F7D46CCFE}" type="pres">
      <dgm:prSet presAssocID="{1DBB52B2-69C5-49E1-B877-D8B6138A473E}" presName="sibTrans" presStyleCnt="0"/>
      <dgm:spPr/>
    </dgm:pt>
    <dgm:pt modelId="{7DEC82E2-40AA-46D4-9E90-209F99F47891}" type="pres">
      <dgm:prSet presAssocID="{3AD4D721-6B2A-49A6-83F4-48BE04390B3C}" presName="node" presStyleLbl="node1" presStyleIdx="3" presStyleCnt="5">
        <dgm:presLayoutVars>
          <dgm:bulletEnabled val="1"/>
        </dgm:presLayoutVars>
      </dgm:prSet>
      <dgm:spPr/>
    </dgm:pt>
    <dgm:pt modelId="{77434455-B3DA-41E3-8801-CBBD67D7A04F}" type="pres">
      <dgm:prSet presAssocID="{46579FC8-4FB6-46CD-B06F-133ABDFC4B8D}" presName="sibTrans" presStyleCnt="0"/>
      <dgm:spPr/>
    </dgm:pt>
    <dgm:pt modelId="{926CB160-04A2-4B2F-BB67-464AD9BD3844}" type="pres">
      <dgm:prSet presAssocID="{D3A23300-90FA-4396-976C-F098DF1ABDFE}" presName="node" presStyleLbl="node1" presStyleIdx="4" presStyleCnt="5">
        <dgm:presLayoutVars>
          <dgm:bulletEnabled val="1"/>
        </dgm:presLayoutVars>
      </dgm:prSet>
      <dgm:spPr/>
    </dgm:pt>
  </dgm:ptLst>
  <dgm:cxnLst>
    <dgm:cxn modelId="{EB9E6F0C-E57A-40A8-AAE7-EE6002A66684}" type="presOf" srcId="{1E711AF5-D340-49AE-837A-ADCEC5B69E8D}" destId="{1FE8C3EA-111A-4359-A998-24C4269945D0}" srcOrd="0" destOrd="0" presId="urn:microsoft.com/office/officeart/2005/8/layout/default"/>
    <dgm:cxn modelId="{6AA1F51D-F359-4083-B511-D88DFB717A91}" type="presOf" srcId="{0098F2B1-85EC-4E08-8552-77115F44F0F2}" destId="{E2110040-0A09-4FAD-8C5C-2F528A2DE770}" srcOrd="0" destOrd="0" presId="urn:microsoft.com/office/officeart/2005/8/layout/default"/>
    <dgm:cxn modelId="{06701560-BCDC-4A4D-A25F-B40B1EE7C4DB}" srcId="{D01C55D4-CFA9-49E1-A00E-75BF1113099B}" destId="{0098F2B1-85EC-4E08-8552-77115F44F0F2}" srcOrd="0" destOrd="0" parTransId="{3D88025F-A6F9-419A-B0CF-1BD83100A2B6}" sibTransId="{645E302F-FFD7-41E2-A817-9943BF8AFD47}"/>
    <dgm:cxn modelId="{F72F3B4A-BE76-41CD-8C69-E592A22D927E}" type="presOf" srcId="{090EB352-DB0F-4C82-AB44-90A42767B1FD}" destId="{84BBEBE7-D094-4CFD-8F78-907A09296499}" srcOrd="0" destOrd="0" presId="urn:microsoft.com/office/officeart/2005/8/layout/default"/>
    <dgm:cxn modelId="{37F0EC52-F71B-42AA-92FE-08511C34048F}" srcId="{D01C55D4-CFA9-49E1-A00E-75BF1113099B}" destId="{1E711AF5-D340-49AE-837A-ADCEC5B69E8D}" srcOrd="1" destOrd="0" parTransId="{6F5229D2-B3CC-41FD-89F5-AB8E24ED450F}" sibTransId="{43CB485B-4AA0-430B-B65F-17E7F32BDDCB}"/>
    <dgm:cxn modelId="{F91A7757-6BAC-47CB-869E-1770D3D54911}" srcId="{D01C55D4-CFA9-49E1-A00E-75BF1113099B}" destId="{090EB352-DB0F-4C82-AB44-90A42767B1FD}" srcOrd="2" destOrd="0" parTransId="{386FF744-126C-415F-8038-9D3DBCD1796F}" sibTransId="{1DBB52B2-69C5-49E1-B877-D8B6138A473E}"/>
    <dgm:cxn modelId="{5CCBCC77-1677-4F9D-AB35-644CEAD5CBF2}" type="presOf" srcId="{3AD4D721-6B2A-49A6-83F4-48BE04390B3C}" destId="{7DEC82E2-40AA-46D4-9E90-209F99F47891}" srcOrd="0" destOrd="0" presId="urn:microsoft.com/office/officeart/2005/8/layout/default"/>
    <dgm:cxn modelId="{3FA4AA98-3907-4B19-B0A5-2F1EFA6A49E4}" srcId="{D01C55D4-CFA9-49E1-A00E-75BF1113099B}" destId="{D3A23300-90FA-4396-976C-F098DF1ABDFE}" srcOrd="4" destOrd="0" parTransId="{C6122B6C-4800-498D-A1C2-B0BFB67544BA}" sibTransId="{A3005801-C834-43A7-9750-AACFB8C6739C}"/>
    <dgm:cxn modelId="{0DF9289D-19B2-4BE6-B33D-DA66D356615D}" srcId="{D01C55D4-CFA9-49E1-A00E-75BF1113099B}" destId="{3AD4D721-6B2A-49A6-83F4-48BE04390B3C}" srcOrd="3" destOrd="0" parTransId="{18857A96-866D-48CA-A967-28A37A68E92F}" sibTransId="{46579FC8-4FB6-46CD-B06F-133ABDFC4B8D}"/>
    <dgm:cxn modelId="{79DAB0A6-41D9-4CD9-821E-02F5FBDCF938}" type="presOf" srcId="{D01C55D4-CFA9-49E1-A00E-75BF1113099B}" destId="{3EF4551E-ED60-4EA8-B075-6411754F075E}" srcOrd="0" destOrd="0" presId="urn:microsoft.com/office/officeart/2005/8/layout/default"/>
    <dgm:cxn modelId="{7ABE0BB1-56AA-499A-B63C-D0A434271E26}" type="presOf" srcId="{D3A23300-90FA-4396-976C-F098DF1ABDFE}" destId="{926CB160-04A2-4B2F-BB67-464AD9BD3844}" srcOrd="0" destOrd="0" presId="urn:microsoft.com/office/officeart/2005/8/layout/default"/>
    <dgm:cxn modelId="{213F1A10-9404-4627-BA50-838E6F2C5CCC}" type="presParOf" srcId="{3EF4551E-ED60-4EA8-B075-6411754F075E}" destId="{E2110040-0A09-4FAD-8C5C-2F528A2DE770}" srcOrd="0" destOrd="0" presId="urn:microsoft.com/office/officeart/2005/8/layout/default"/>
    <dgm:cxn modelId="{86165265-A1CC-4A84-8BAE-F7B6EC57180C}" type="presParOf" srcId="{3EF4551E-ED60-4EA8-B075-6411754F075E}" destId="{78A3A90C-78C2-4115-A8BF-CE78598C30F2}" srcOrd="1" destOrd="0" presId="urn:microsoft.com/office/officeart/2005/8/layout/default"/>
    <dgm:cxn modelId="{F652ED8E-6537-4423-86D6-8D5474FF7390}" type="presParOf" srcId="{3EF4551E-ED60-4EA8-B075-6411754F075E}" destId="{1FE8C3EA-111A-4359-A998-24C4269945D0}" srcOrd="2" destOrd="0" presId="urn:microsoft.com/office/officeart/2005/8/layout/default"/>
    <dgm:cxn modelId="{9598D314-EC8F-46F8-91C7-EA02DB2F8F80}" type="presParOf" srcId="{3EF4551E-ED60-4EA8-B075-6411754F075E}" destId="{DD8659DC-5C64-494B-AC65-D00D3EF8D583}" srcOrd="3" destOrd="0" presId="urn:microsoft.com/office/officeart/2005/8/layout/default"/>
    <dgm:cxn modelId="{22B35601-8381-4580-A912-B2F845AB92DB}" type="presParOf" srcId="{3EF4551E-ED60-4EA8-B075-6411754F075E}" destId="{84BBEBE7-D094-4CFD-8F78-907A09296499}" srcOrd="4" destOrd="0" presId="urn:microsoft.com/office/officeart/2005/8/layout/default"/>
    <dgm:cxn modelId="{DC8B2D50-895E-4637-8C2A-721A3C43EF3B}" type="presParOf" srcId="{3EF4551E-ED60-4EA8-B075-6411754F075E}" destId="{912EEE30-9648-4ED9-ACF6-527F7D46CCFE}" srcOrd="5" destOrd="0" presId="urn:microsoft.com/office/officeart/2005/8/layout/default"/>
    <dgm:cxn modelId="{8E2766A9-5EEB-4A6D-A521-54DBD838244F}" type="presParOf" srcId="{3EF4551E-ED60-4EA8-B075-6411754F075E}" destId="{7DEC82E2-40AA-46D4-9E90-209F99F47891}" srcOrd="6" destOrd="0" presId="urn:microsoft.com/office/officeart/2005/8/layout/default"/>
    <dgm:cxn modelId="{1B7888FC-D457-4851-B7CF-2984D4FC9625}" type="presParOf" srcId="{3EF4551E-ED60-4EA8-B075-6411754F075E}" destId="{77434455-B3DA-41E3-8801-CBBD67D7A04F}" srcOrd="7" destOrd="0" presId="urn:microsoft.com/office/officeart/2005/8/layout/default"/>
    <dgm:cxn modelId="{15E23EFE-1005-4E12-A1F4-90677C135591}" type="presParOf" srcId="{3EF4551E-ED60-4EA8-B075-6411754F075E}" destId="{926CB160-04A2-4B2F-BB67-464AD9BD3844}"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1C55D4-CFA9-49E1-A00E-75BF1113099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68ABA76F-283F-4162-A4CB-DC18D47C2076}" type="pres">
      <dgm:prSet presAssocID="{D01C55D4-CFA9-49E1-A00E-75BF1113099B}" presName="diagram" presStyleCnt="0">
        <dgm:presLayoutVars>
          <dgm:dir/>
          <dgm:resizeHandles val="exact"/>
        </dgm:presLayoutVars>
      </dgm:prSet>
      <dgm:spPr/>
    </dgm:pt>
  </dgm:ptLst>
  <dgm:cxnLst>
    <dgm:cxn modelId="{5C0CAB8E-EE8E-49FB-8E76-EA85F1467ADE}" type="presOf" srcId="{D01C55D4-CFA9-49E1-A00E-75BF1113099B}" destId="{68ABA76F-283F-4162-A4CB-DC18D47C2076}"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E92D3E-CE85-4EF8-B8BA-8846158B370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01B0F9CD-B671-441A-BD60-04C347F44F6C}">
      <dgm:prSet phldrT="[Text]"/>
      <dgm:spPr/>
      <dgm:t>
        <a:bodyPr/>
        <a:lstStyle/>
        <a:p>
          <a:r>
            <a:rPr lang="en-US"/>
            <a:t>API Limits</a:t>
          </a:r>
          <a:endParaRPr lang="en-GB"/>
        </a:p>
      </dgm:t>
    </dgm:pt>
    <dgm:pt modelId="{32882EC7-3C4C-4565-AB35-777E8CBBBD2D}" type="parTrans" cxnId="{BA6C267B-1FC1-469F-97BD-54E30240F6E1}">
      <dgm:prSet/>
      <dgm:spPr/>
      <dgm:t>
        <a:bodyPr/>
        <a:lstStyle/>
        <a:p>
          <a:endParaRPr lang="en-GB"/>
        </a:p>
      </dgm:t>
    </dgm:pt>
    <dgm:pt modelId="{340C9D3B-BE02-4E99-BF47-DBC3F51FAD29}" type="sibTrans" cxnId="{BA6C267B-1FC1-469F-97BD-54E30240F6E1}">
      <dgm:prSet/>
      <dgm:spPr/>
      <dgm:t>
        <a:bodyPr/>
        <a:lstStyle/>
        <a:p>
          <a:r>
            <a:rPr lang="en-US"/>
            <a:t>Slow </a:t>
          </a:r>
          <a:r>
            <a:rPr lang="en-US" err="1"/>
            <a:t>Odata</a:t>
          </a:r>
          <a:r>
            <a:rPr lang="en-US"/>
            <a:t> Connector</a:t>
          </a:r>
          <a:endParaRPr lang="en-GB"/>
        </a:p>
      </dgm:t>
    </dgm:pt>
    <dgm:pt modelId="{F7B04FE8-BE87-4A5E-8315-D6A15DBD7F52}">
      <dgm:prSet phldrT="[Text]"/>
      <dgm:spPr/>
      <dgm:t>
        <a:bodyPr/>
        <a:lstStyle/>
        <a:p>
          <a:r>
            <a:rPr lang="en-US"/>
            <a:t>When bulk querying</a:t>
          </a:r>
          <a:endParaRPr lang="en-GB"/>
        </a:p>
      </dgm:t>
    </dgm:pt>
    <dgm:pt modelId="{F09D9436-FB98-40A3-82C8-BCBF21FA364D}" type="parTrans" cxnId="{5E4D0A5E-FA92-445C-BDB8-FDEBB3E5FA39}">
      <dgm:prSet/>
      <dgm:spPr/>
      <dgm:t>
        <a:bodyPr/>
        <a:lstStyle/>
        <a:p>
          <a:endParaRPr lang="en-GB"/>
        </a:p>
      </dgm:t>
    </dgm:pt>
    <dgm:pt modelId="{A0E22C05-E28D-4A7B-9F25-18274208503C}" type="sibTrans" cxnId="{5E4D0A5E-FA92-445C-BDB8-FDEBB3E5FA39}">
      <dgm:prSet/>
      <dgm:spPr/>
      <dgm:t>
        <a:bodyPr/>
        <a:lstStyle/>
        <a:p>
          <a:endParaRPr lang="en-GB"/>
        </a:p>
      </dgm:t>
    </dgm:pt>
    <dgm:pt modelId="{C9F5854D-FC2D-418D-8680-4345EDFA1461}">
      <dgm:prSet phldrT="[Text]"/>
      <dgm:spPr/>
      <dgm:t>
        <a:bodyPr/>
        <a:lstStyle/>
        <a:p>
          <a:r>
            <a:rPr lang="en-US"/>
            <a:t>No Direct Access to Data*</a:t>
          </a:r>
          <a:endParaRPr lang="en-GB"/>
        </a:p>
      </dgm:t>
    </dgm:pt>
    <dgm:pt modelId="{3E166935-0AB5-4250-AF63-0A7A24BE52B1}" type="parTrans" cxnId="{BBFBD5DA-E4B1-4AD8-A432-4955E99C7914}">
      <dgm:prSet/>
      <dgm:spPr/>
      <dgm:t>
        <a:bodyPr/>
        <a:lstStyle/>
        <a:p>
          <a:endParaRPr lang="en-GB"/>
        </a:p>
      </dgm:t>
    </dgm:pt>
    <dgm:pt modelId="{209DE240-40FF-4902-86F8-865CE5A86337}" type="sibTrans" cxnId="{BBFBD5DA-E4B1-4AD8-A432-4955E99C7914}">
      <dgm:prSet/>
      <dgm:spPr/>
      <dgm:t>
        <a:bodyPr/>
        <a:lstStyle/>
        <a:p>
          <a:r>
            <a:rPr lang="en-US"/>
            <a:t>Complex Data Model</a:t>
          </a:r>
          <a:endParaRPr lang="en-GB"/>
        </a:p>
      </dgm:t>
    </dgm:pt>
    <dgm:pt modelId="{D5B5410B-FB5D-43C9-A764-EA423CA7B91B}">
      <dgm:prSet phldrT="[Text]"/>
      <dgm:spPr/>
      <dgm:t>
        <a:bodyPr/>
        <a:lstStyle/>
        <a:p>
          <a:r>
            <a:rPr lang="en-US"/>
            <a:t>(except via limited TDS </a:t>
          </a:r>
          <a:r>
            <a:rPr lang="en-GB"/>
            <a:t>https://learn.microsoft.com/en-us/power-apps/developer/data-platform/dataverse-sql-query</a:t>
          </a:r>
          <a:r>
            <a:rPr lang="en-US"/>
            <a:t>) </a:t>
          </a:r>
          <a:endParaRPr lang="en-GB"/>
        </a:p>
      </dgm:t>
    </dgm:pt>
    <dgm:pt modelId="{E80FA9D5-893F-4548-9207-1B9DB4939917}" type="parTrans" cxnId="{1D3CB5BC-4E3B-4D70-8833-5F0F04115DE7}">
      <dgm:prSet/>
      <dgm:spPr/>
      <dgm:t>
        <a:bodyPr/>
        <a:lstStyle/>
        <a:p>
          <a:endParaRPr lang="en-GB"/>
        </a:p>
      </dgm:t>
    </dgm:pt>
    <dgm:pt modelId="{F3D71C87-24E8-4CFF-85D3-4593290DCC95}" type="sibTrans" cxnId="{1D3CB5BC-4E3B-4D70-8833-5F0F04115DE7}">
      <dgm:prSet/>
      <dgm:spPr/>
      <dgm:t>
        <a:bodyPr/>
        <a:lstStyle/>
        <a:p>
          <a:endParaRPr lang="en-GB"/>
        </a:p>
      </dgm:t>
    </dgm:pt>
    <dgm:pt modelId="{6DBDC701-8B88-43F3-88A9-C646E14CA26C}">
      <dgm:prSet phldrT="[Text]"/>
      <dgm:spPr/>
      <dgm:t>
        <a:bodyPr/>
        <a:lstStyle/>
        <a:p>
          <a:r>
            <a:rPr lang="en-US"/>
            <a:t>High Cost of Storage</a:t>
          </a:r>
          <a:endParaRPr lang="en-GB"/>
        </a:p>
      </dgm:t>
    </dgm:pt>
    <dgm:pt modelId="{2286C2E8-F580-4839-B569-F0492A2209AE}" type="parTrans" cxnId="{E3465783-1E0A-42E4-A86A-4C9D7C682A00}">
      <dgm:prSet/>
      <dgm:spPr/>
      <dgm:t>
        <a:bodyPr/>
        <a:lstStyle/>
        <a:p>
          <a:endParaRPr lang="en-GB"/>
        </a:p>
      </dgm:t>
    </dgm:pt>
    <dgm:pt modelId="{6610A487-9CDE-4ACB-A49C-06E91FA3CC25}" type="sibTrans" cxnId="{E3465783-1E0A-42E4-A86A-4C9D7C682A00}">
      <dgm:prSet/>
      <dgm:spPr/>
      <dgm:t>
        <a:bodyPr/>
        <a:lstStyle/>
        <a:p>
          <a:r>
            <a:rPr lang="en-US"/>
            <a:t>Deprecation of DES and replacement with Synapse Link for Dataverse</a:t>
          </a:r>
          <a:endParaRPr lang="en-GB"/>
        </a:p>
      </dgm:t>
    </dgm:pt>
    <dgm:pt modelId="{607F5787-1222-4159-86C3-E91A5CD1B462}">
      <dgm:prSet phldrT="[Text]"/>
      <dgm:spPr/>
      <dgm:t>
        <a:bodyPr/>
        <a:lstStyle/>
        <a:p>
          <a:r>
            <a:rPr lang="en-US"/>
            <a:t>Requiring external storage</a:t>
          </a:r>
          <a:endParaRPr lang="en-GB"/>
        </a:p>
      </dgm:t>
    </dgm:pt>
    <dgm:pt modelId="{4B21484A-625B-463B-BE17-0DFAE0DC4846}" type="parTrans" cxnId="{16A645A9-915C-4942-82BC-0972EE24BF6D}">
      <dgm:prSet/>
      <dgm:spPr/>
      <dgm:t>
        <a:bodyPr/>
        <a:lstStyle/>
        <a:p>
          <a:endParaRPr lang="en-GB"/>
        </a:p>
      </dgm:t>
    </dgm:pt>
    <dgm:pt modelId="{3C06A21B-E106-415A-BC56-34D1F6047BF9}" type="sibTrans" cxnId="{16A645A9-915C-4942-82BC-0972EE24BF6D}">
      <dgm:prSet/>
      <dgm:spPr/>
      <dgm:t>
        <a:bodyPr/>
        <a:lstStyle/>
        <a:p>
          <a:endParaRPr lang="en-GB"/>
        </a:p>
      </dgm:t>
    </dgm:pt>
    <dgm:pt modelId="{90D05FFF-376D-413A-BEA6-4188D310345D}" type="pres">
      <dgm:prSet presAssocID="{FDE92D3E-CE85-4EF8-B8BA-8846158B3707}" presName="Name0" presStyleCnt="0">
        <dgm:presLayoutVars>
          <dgm:chMax/>
          <dgm:chPref/>
          <dgm:dir/>
          <dgm:animLvl val="lvl"/>
        </dgm:presLayoutVars>
      </dgm:prSet>
      <dgm:spPr/>
    </dgm:pt>
    <dgm:pt modelId="{7D5B2E10-4363-4FAF-AE3E-1A2A7E5714AE}" type="pres">
      <dgm:prSet presAssocID="{01B0F9CD-B671-441A-BD60-04C347F44F6C}" presName="composite" presStyleCnt="0"/>
      <dgm:spPr/>
    </dgm:pt>
    <dgm:pt modelId="{AF83094F-73ED-49DA-912B-A07185578E6B}" type="pres">
      <dgm:prSet presAssocID="{01B0F9CD-B671-441A-BD60-04C347F44F6C}" presName="Parent1" presStyleLbl="node1" presStyleIdx="0" presStyleCnt="6">
        <dgm:presLayoutVars>
          <dgm:chMax val="1"/>
          <dgm:chPref val="1"/>
          <dgm:bulletEnabled val="1"/>
        </dgm:presLayoutVars>
      </dgm:prSet>
      <dgm:spPr/>
    </dgm:pt>
    <dgm:pt modelId="{23F333D9-8641-4C36-AA73-C0DE9466705D}" type="pres">
      <dgm:prSet presAssocID="{01B0F9CD-B671-441A-BD60-04C347F44F6C}" presName="Childtext1" presStyleLbl="revTx" presStyleIdx="0" presStyleCnt="3">
        <dgm:presLayoutVars>
          <dgm:chMax val="0"/>
          <dgm:chPref val="0"/>
          <dgm:bulletEnabled val="1"/>
        </dgm:presLayoutVars>
      </dgm:prSet>
      <dgm:spPr/>
    </dgm:pt>
    <dgm:pt modelId="{4C910C7A-8B4C-46EE-A694-9C71174DD0A7}" type="pres">
      <dgm:prSet presAssocID="{01B0F9CD-B671-441A-BD60-04C347F44F6C}" presName="BalanceSpacing" presStyleCnt="0"/>
      <dgm:spPr/>
    </dgm:pt>
    <dgm:pt modelId="{685419AF-FF78-409D-99A8-3C0C49A747C8}" type="pres">
      <dgm:prSet presAssocID="{01B0F9CD-B671-441A-BD60-04C347F44F6C}" presName="BalanceSpacing1" presStyleCnt="0"/>
      <dgm:spPr/>
    </dgm:pt>
    <dgm:pt modelId="{24931A91-8B59-4536-8611-FEF57056F120}" type="pres">
      <dgm:prSet presAssocID="{340C9D3B-BE02-4E99-BF47-DBC3F51FAD29}" presName="Accent1Text" presStyleLbl="node1" presStyleIdx="1" presStyleCnt="6"/>
      <dgm:spPr/>
    </dgm:pt>
    <dgm:pt modelId="{C66B57A3-5670-4180-837B-179656AA3ED5}" type="pres">
      <dgm:prSet presAssocID="{340C9D3B-BE02-4E99-BF47-DBC3F51FAD29}" presName="spaceBetweenRectangles" presStyleCnt="0"/>
      <dgm:spPr/>
    </dgm:pt>
    <dgm:pt modelId="{B14A55FB-1385-4E2B-854E-91C3E9985C20}" type="pres">
      <dgm:prSet presAssocID="{C9F5854D-FC2D-418D-8680-4345EDFA1461}" presName="composite" presStyleCnt="0"/>
      <dgm:spPr/>
    </dgm:pt>
    <dgm:pt modelId="{E0FF9B0D-437F-41A7-BABC-E177371B598F}" type="pres">
      <dgm:prSet presAssocID="{C9F5854D-FC2D-418D-8680-4345EDFA1461}" presName="Parent1" presStyleLbl="node1" presStyleIdx="2" presStyleCnt="6">
        <dgm:presLayoutVars>
          <dgm:chMax val="1"/>
          <dgm:chPref val="1"/>
          <dgm:bulletEnabled val="1"/>
        </dgm:presLayoutVars>
      </dgm:prSet>
      <dgm:spPr/>
    </dgm:pt>
    <dgm:pt modelId="{161C8A0D-600B-4F96-9965-665BC0184DBC}" type="pres">
      <dgm:prSet presAssocID="{C9F5854D-FC2D-418D-8680-4345EDFA1461}" presName="Childtext1" presStyleLbl="revTx" presStyleIdx="1" presStyleCnt="3">
        <dgm:presLayoutVars>
          <dgm:chMax val="0"/>
          <dgm:chPref val="0"/>
          <dgm:bulletEnabled val="1"/>
        </dgm:presLayoutVars>
      </dgm:prSet>
      <dgm:spPr/>
    </dgm:pt>
    <dgm:pt modelId="{D69D803D-E32E-45C4-A7E9-2AE400C2CF6B}" type="pres">
      <dgm:prSet presAssocID="{C9F5854D-FC2D-418D-8680-4345EDFA1461}" presName="BalanceSpacing" presStyleCnt="0"/>
      <dgm:spPr/>
    </dgm:pt>
    <dgm:pt modelId="{C835B5F2-3C32-4F81-93D5-C56B5B9D1024}" type="pres">
      <dgm:prSet presAssocID="{C9F5854D-FC2D-418D-8680-4345EDFA1461}" presName="BalanceSpacing1" presStyleCnt="0"/>
      <dgm:spPr/>
    </dgm:pt>
    <dgm:pt modelId="{8F024682-80C1-4EBF-BD0D-10BC7645A44A}" type="pres">
      <dgm:prSet presAssocID="{209DE240-40FF-4902-86F8-865CE5A86337}" presName="Accent1Text" presStyleLbl="node1" presStyleIdx="3" presStyleCnt="6"/>
      <dgm:spPr/>
    </dgm:pt>
    <dgm:pt modelId="{07BF009E-2CE8-47B4-9853-E794C196FC63}" type="pres">
      <dgm:prSet presAssocID="{209DE240-40FF-4902-86F8-865CE5A86337}" presName="spaceBetweenRectangles" presStyleCnt="0"/>
      <dgm:spPr/>
    </dgm:pt>
    <dgm:pt modelId="{DAB43B96-275C-4954-8FE9-F2E99727BDEE}" type="pres">
      <dgm:prSet presAssocID="{6DBDC701-8B88-43F3-88A9-C646E14CA26C}" presName="composite" presStyleCnt="0"/>
      <dgm:spPr/>
    </dgm:pt>
    <dgm:pt modelId="{816224EC-FAD7-4224-B04D-B903D00C0FE8}" type="pres">
      <dgm:prSet presAssocID="{6DBDC701-8B88-43F3-88A9-C646E14CA26C}" presName="Parent1" presStyleLbl="node1" presStyleIdx="4" presStyleCnt="6">
        <dgm:presLayoutVars>
          <dgm:chMax val="1"/>
          <dgm:chPref val="1"/>
          <dgm:bulletEnabled val="1"/>
        </dgm:presLayoutVars>
      </dgm:prSet>
      <dgm:spPr/>
    </dgm:pt>
    <dgm:pt modelId="{E0025303-6550-41B6-8964-29C5D32EFE52}" type="pres">
      <dgm:prSet presAssocID="{6DBDC701-8B88-43F3-88A9-C646E14CA26C}" presName="Childtext1" presStyleLbl="revTx" presStyleIdx="2" presStyleCnt="3">
        <dgm:presLayoutVars>
          <dgm:chMax val="0"/>
          <dgm:chPref val="0"/>
          <dgm:bulletEnabled val="1"/>
        </dgm:presLayoutVars>
      </dgm:prSet>
      <dgm:spPr/>
    </dgm:pt>
    <dgm:pt modelId="{57532E8F-75A8-45E8-BBA3-CC2010DA58AD}" type="pres">
      <dgm:prSet presAssocID="{6DBDC701-8B88-43F3-88A9-C646E14CA26C}" presName="BalanceSpacing" presStyleCnt="0"/>
      <dgm:spPr/>
    </dgm:pt>
    <dgm:pt modelId="{C573EB95-A1EE-449E-91B2-4263CF44E457}" type="pres">
      <dgm:prSet presAssocID="{6DBDC701-8B88-43F3-88A9-C646E14CA26C}" presName="BalanceSpacing1" presStyleCnt="0"/>
      <dgm:spPr/>
    </dgm:pt>
    <dgm:pt modelId="{C5566547-4D9A-47FD-96C5-2F56E204672E}" type="pres">
      <dgm:prSet presAssocID="{6610A487-9CDE-4ACB-A49C-06E91FA3CC25}" presName="Accent1Text" presStyleLbl="node1" presStyleIdx="5" presStyleCnt="6"/>
      <dgm:spPr/>
    </dgm:pt>
  </dgm:ptLst>
  <dgm:cxnLst>
    <dgm:cxn modelId="{5E4D0A5E-FA92-445C-BDB8-FDEBB3E5FA39}" srcId="{01B0F9CD-B671-441A-BD60-04C347F44F6C}" destId="{F7B04FE8-BE87-4A5E-8315-D6A15DBD7F52}" srcOrd="0" destOrd="0" parTransId="{F09D9436-FB98-40A3-82C8-BCBF21FA364D}" sibTransId="{A0E22C05-E28D-4A7B-9F25-18274208503C}"/>
    <dgm:cxn modelId="{BF1C0962-CC8A-415F-9A6F-59B9F3F03A2A}" type="presOf" srcId="{209DE240-40FF-4902-86F8-865CE5A86337}" destId="{8F024682-80C1-4EBF-BD0D-10BC7645A44A}" srcOrd="0" destOrd="0" presId="urn:microsoft.com/office/officeart/2008/layout/AlternatingHexagons"/>
    <dgm:cxn modelId="{3973E674-30ED-4D7D-AA9F-1E8BBBF6C4E0}" type="presOf" srcId="{6610A487-9CDE-4ACB-A49C-06E91FA3CC25}" destId="{C5566547-4D9A-47FD-96C5-2F56E204672E}" srcOrd="0" destOrd="0" presId="urn:microsoft.com/office/officeart/2008/layout/AlternatingHexagons"/>
    <dgm:cxn modelId="{BA6C267B-1FC1-469F-97BD-54E30240F6E1}" srcId="{FDE92D3E-CE85-4EF8-B8BA-8846158B3707}" destId="{01B0F9CD-B671-441A-BD60-04C347F44F6C}" srcOrd="0" destOrd="0" parTransId="{32882EC7-3C4C-4565-AB35-777E8CBBBD2D}" sibTransId="{340C9D3B-BE02-4E99-BF47-DBC3F51FAD29}"/>
    <dgm:cxn modelId="{BD47187C-A456-4437-B33D-F5860A0B7CC4}" type="presOf" srcId="{607F5787-1222-4159-86C3-E91A5CD1B462}" destId="{E0025303-6550-41B6-8964-29C5D32EFE52}" srcOrd="0" destOrd="0" presId="urn:microsoft.com/office/officeart/2008/layout/AlternatingHexagons"/>
    <dgm:cxn modelId="{E3465783-1E0A-42E4-A86A-4C9D7C682A00}" srcId="{FDE92D3E-CE85-4EF8-B8BA-8846158B3707}" destId="{6DBDC701-8B88-43F3-88A9-C646E14CA26C}" srcOrd="2" destOrd="0" parTransId="{2286C2E8-F580-4839-B569-F0492A2209AE}" sibTransId="{6610A487-9CDE-4ACB-A49C-06E91FA3CC25}"/>
    <dgm:cxn modelId="{C177B794-ECE3-47DD-BB13-7749059A19CC}" type="presOf" srcId="{F7B04FE8-BE87-4A5E-8315-D6A15DBD7F52}" destId="{23F333D9-8641-4C36-AA73-C0DE9466705D}" srcOrd="0" destOrd="0" presId="urn:microsoft.com/office/officeart/2008/layout/AlternatingHexagons"/>
    <dgm:cxn modelId="{16A645A9-915C-4942-82BC-0972EE24BF6D}" srcId="{6DBDC701-8B88-43F3-88A9-C646E14CA26C}" destId="{607F5787-1222-4159-86C3-E91A5CD1B462}" srcOrd="0" destOrd="0" parTransId="{4B21484A-625B-463B-BE17-0DFAE0DC4846}" sibTransId="{3C06A21B-E106-415A-BC56-34D1F6047BF9}"/>
    <dgm:cxn modelId="{51B546AE-0286-4C75-B2E6-7E21C2F81246}" type="presOf" srcId="{D5B5410B-FB5D-43C9-A764-EA423CA7B91B}" destId="{161C8A0D-600B-4F96-9965-665BC0184DBC}" srcOrd="0" destOrd="0" presId="urn:microsoft.com/office/officeart/2008/layout/AlternatingHexagons"/>
    <dgm:cxn modelId="{1D3CB5BC-4E3B-4D70-8833-5F0F04115DE7}" srcId="{C9F5854D-FC2D-418D-8680-4345EDFA1461}" destId="{D5B5410B-FB5D-43C9-A764-EA423CA7B91B}" srcOrd="0" destOrd="0" parTransId="{E80FA9D5-893F-4548-9207-1B9DB4939917}" sibTransId="{F3D71C87-24E8-4CFF-85D3-4593290DCC95}"/>
    <dgm:cxn modelId="{767567BE-5A2B-4FBC-A69D-84D7B83F5103}" type="presOf" srcId="{C9F5854D-FC2D-418D-8680-4345EDFA1461}" destId="{E0FF9B0D-437F-41A7-BABC-E177371B598F}" srcOrd="0" destOrd="0" presId="urn:microsoft.com/office/officeart/2008/layout/AlternatingHexagons"/>
    <dgm:cxn modelId="{BB8F99CF-FE67-4059-99DD-8FA45AE4509D}" type="presOf" srcId="{6DBDC701-8B88-43F3-88A9-C646E14CA26C}" destId="{816224EC-FAD7-4224-B04D-B903D00C0FE8}" srcOrd="0" destOrd="0" presId="urn:microsoft.com/office/officeart/2008/layout/AlternatingHexagons"/>
    <dgm:cxn modelId="{BBFBD5DA-E4B1-4AD8-A432-4955E99C7914}" srcId="{FDE92D3E-CE85-4EF8-B8BA-8846158B3707}" destId="{C9F5854D-FC2D-418D-8680-4345EDFA1461}" srcOrd="1" destOrd="0" parTransId="{3E166935-0AB5-4250-AF63-0A7A24BE52B1}" sibTransId="{209DE240-40FF-4902-86F8-865CE5A86337}"/>
    <dgm:cxn modelId="{78B10CDF-5405-4AD7-B0D9-3DD1FBB20D34}" type="presOf" srcId="{01B0F9CD-B671-441A-BD60-04C347F44F6C}" destId="{AF83094F-73ED-49DA-912B-A07185578E6B}" srcOrd="0" destOrd="0" presId="urn:microsoft.com/office/officeart/2008/layout/AlternatingHexagons"/>
    <dgm:cxn modelId="{B9E0C6EA-D875-43B5-A93D-E9AC7AD90FE3}" type="presOf" srcId="{FDE92D3E-CE85-4EF8-B8BA-8846158B3707}" destId="{90D05FFF-376D-413A-BEA6-4188D310345D}" srcOrd="0" destOrd="0" presId="urn:microsoft.com/office/officeart/2008/layout/AlternatingHexagons"/>
    <dgm:cxn modelId="{6C55BBF8-6010-4F24-B3AC-712710BF67AE}" type="presOf" srcId="{340C9D3B-BE02-4E99-BF47-DBC3F51FAD29}" destId="{24931A91-8B59-4536-8611-FEF57056F120}" srcOrd="0" destOrd="0" presId="urn:microsoft.com/office/officeart/2008/layout/AlternatingHexagons"/>
    <dgm:cxn modelId="{A1AC35ED-0AB5-4D78-A2A7-25C4967FE5EA}" type="presParOf" srcId="{90D05FFF-376D-413A-BEA6-4188D310345D}" destId="{7D5B2E10-4363-4FAF-AE3E-1A2A7E5714AE}" srcOrd="0" destOrd="0" presId="urn:microsoft.com/office/officeart/2008/layout/AlternatingHexagons"/>
    <dgm:cxn modelId="{F593B9A5-545B-4EBA-8DA8-2ECAF31BB8D2}" type="presParOf" srcId="{7D5B2E10-4363-4FAF-AE3E-1A2A7E5714AE}" destId="{AF83094F-73ED-49DA-912B-A07185578E6B}" srcOrd="0" destOrd="0" presId="urn:microsoft.com/office/officeart/2008/layout/AlternatingHexagons"/>
    <dgm:cxn modelId="{7E65135C-49AD-4C9A-9FF4-B20C944BB516}" type="presParOf" srcId="{7D5B2E10-4363-4FAF-AE3E-1A2A7E5714AE}" destId="{23F333D9-8641-4C36-AA73-C0DE9466705D}" srcOrd="1" destOrd="0" presId="urn:microsoft.com/office/officeart/2008/layout/AlternatingHexagons"/>
    <dgm:cxn modelId="{0224730B-3BC7-4CDB-B731-568D67974B6A}" type="presParOf" srcId="{7D5B2E10-4363-4FAF-AE3E-1A2A7E5714AE}" destId="{4C910C7A-8B4C-46EE-A694-9C71174DD0A7}" srcOrd="2" destOrd="0" presId="urn:microsoft.com/office/officeart/2008/layout/AlternatingHexagons"/>
    <dgm:cxn modelId="{9D039806-E117-4003-BE8B-AA9BF7F30659}" type="presParOf" srcId="{7D5B2E10-4363-4FAF-AE3E-1A2A7E5714AE}" destId="{685419AF-FF78-409D-99A8-3C0C49A747C8}" srcOrd="3" destOrd="0" presId="urn:microsoft.com/office/officeart/2008/layout/AlternatingHexagons"/>
    <dgm:cxn modelId="{8679EA0B-E17B-4FAD-A045-BB77DFDB69AC}" type="presParOf" srcId="{7D5B2E10-4363-4FAF-AE3E-1A2A7E5714AE}" destId="{24931A91-8B59-4536-8611-FEF57056F120}" srcOrd="4" destOrd="0" presId="urn:microsoft.com/office/officeart/2008/layout/AlternatingHexagons"/>
    <dgm:cxn modelId="{E2C354C1-D669-4169-85AD-543FA5B44FB3}" type="presParOf" srcId="{90D05FFF-376D-413A-BEA6-4188D310345D}" destId="{C66B57A3-5670-4180-837B-179656AA3ED5}" srcOrd="1" destOrd="0" presId="urn:microsoft.com/office/officeart/2008/layout/AlternatingHexagons"/>
    <dgm:cxn modelId="{975D9C5C-B613-4EB2-B019-6F85D9929C96}" type="presParOf" srcId="{90D05FFF-376D-413A-BEA6-4188D310345D}" destId="{B14A55FB-1385-4E2B-854E-91C3E9985C20}" srcOrd="2" destOrd="0" presId="urn:microsoft.com/office/officeart/2008/layout/AlternatingHexagons"/>
    <dgm:cxn modelId="{C8EF50D8-6C15-49B6-8B20-430DD29D5EBE}" type="presParOf" srcId="{B14A55FB-1385-4E2B-854E-91C3E9985C20}" destId="{E0FF9B0D-437F-41A7-BABC-E177371B598F}" srcOrd="0" destOrd="0" presId="urn:microsoft.com/office/officeart/2008/layout/AlternatingHexagons"/>
    <dgm:cxn modelId="{1119DB2D-6F04-48F3-9F7A-EB24B628DC11}" type="presParOf" srcId="{B14A55FB-1385-4E2B-854E-91C3E9985C20}" destId="{161C8A0D-600B-4F96-9965-665BC0184DBC}" srcOrd="1" destOrd="0" presId="urn:microsoft.com/office/officeart/2008/layout/AlternatingHexagons"/>
    <dgm:cxn modelId="{7276A968-3B81-4302-898A-75AD246358C8}" type="presParOf" srcId="{B14A55FB-1385-4E2B-854E-91C3E9985C20}" destId="{D69D803D-E32E-45C4-A7E9-2AE400C2CF6B}" srcOrd="2" destOrd="0" presId="urn:microsoft.com/office/officeart/2008/layout/AlternatingHexagons"/>
    <dgm:cxn modelId="{0B241C6B-074D-4761-AE75-CB46EF1EB14F}" type="presParOf" srcId="{B14A55FB-1385-4E2B-854E-91C3E9985C20}" destId="{C835B5F2-3C32-4F81-93D5-C56B5B9D1024}" srcOrd="3" destOrd="0" presId="urn:microsoft.com/office/officeart/2008/layout/AlternatingHexagons"/>
    <dgm:cxn modelId="{851F37F8-49F2-4FAD-BAC9-DF41B9C571F1}" type="presParOf" srcId="{B14A55FB-1385-4E2B-854E-91C3E9985C20}" destId="{8F024682-80C1-4EBF-BD0D-10BC7645A44A}" srcOrd="4" destOrd="0" presId="urn:microsoft.com/office/officeart/2008/layout/AlternatingHexagons"/>
    <dgm:cxn modelId="{793D8BA2-E307-4FC6-AE5B-5FED634CF81F}" type="presParOf" srcId="{90D05FFF-376D-413A-BEA6-4188D310345D}" destId="{07BF009E-2CE8-47B4-9853-E794C196FC63}" srcOrd="3" destOrd="0" presId="urn:microsoft.com/office/officeart/2008/layout/AlternatingHexagons"/>
    <dgm:cxn modelId="{FCF8BFBF-EBA2-4EAF-BF03-C13CFF599BA8}" type="presParOf" srcId="{90D05FFF-376D-413A-BEA6-4188D310345D}" destId="{DAB43B96-275C-4954-8FE9-F2E99727BDEE}" srcOrd="4" destOrd="0" presId="urn:microsoft.com/office/officeart/2008/layout/AlternatingHexagons"/>
    <dgm:cxn modelId="{17560039-26E8-43CE-801F-B4B0C15408EF}" type="presParOf" srcId="{DAB43B96-275C-4954-8FE9-F2E99727BDEE}" destId="{816224EC-FAD7-4224-B04D-B903D00C0FE8}" srcOrd="0" destOrd="0" presId="urn:microsoft.com/office/officeart/2008/layout/AlternatingHexagons"/>
    <dgm:cxn modelId="{CCEF078E-4E3D-478B-8E90-5E835457877D}" type="presParOf" srcId="{DAB43B96-275C-4954-8FE9-F2E99727BDEE}" destId="{E0025303-6550-41B6-8964-29C5D32EFE52}" srcOrd="1" destOrd="0" presId="urn:microsoft.com/office/officeart/2008/layout/AlternatingHexagons"/>
    <dgm:cxn modelId="{10E2FF06-E056-4054-A10C-BEEA5117F39D}" type="presParOf" srcId="{DAB43B96-275C-4954-8FE9-F2E99727BDEE}" destId="{57532E8F-75A8-45E8-BBA3-CC2010DA58AD}" srcOrd="2" destOrd="0" presId="urn:microsoft.com/office/officeart/2008/layout/AlternatingHexagons"/>
    <dgm:cxn modelId="{2928FE31-EFBE-4AD5-B684-332F652B2F4E}" type="presParOf" srcId="{DAB43B96-275C-4954-8FE9-F2E99727BDEE}" destId="{C573EB95-A1EE-449E-91B2-4263CF44E457}" srcOrd="3" destOrd="0" presId="urn:microsoft.com/office/officeart/2008/layout/AlternatingHexagons"/>
    <dgm:cxn modelId="{235DF749-F541-4808-9F12-6C72CDC678DA}" type="presParOf" srcId="{DAB43B96-275C-4954-8FE9-F2E99727BDEE}" destId="{C5566547-4D9A-47FD-96C5-2F56E204672E}" srcOrd="4" destOrd="0" presId="urn:microsoft.com/office/officeart/2008/layout/AlternatingHexagon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3454A8-D47E-44E7-A674-F2A88850A1A7}" type="doc">
      <dgm:prSet loTypeId="urn:microsoft.com/office/officeart/2005/8/layout/arrow2" loCatId="process" qsTypeId="urn:microsoft.com/office/officeart/2005/8/quickstyle/simple1" qsCatId="simple" csTypeId="urn:microsoft.com/office/officeart/2005/8/colors/accent1_2" csCatId="accent1" phldr="1"/>
      <dgm:spPr/>
    </dgm:pt>
    <dgm:pt modelId="{F34E4F29-DED0-47C8-96A2-20EC5E349D7C}">
      <dgm:prSet phldrT="[Text]"/>
      <dgm:spPr/>
      <dgm:t>
        <a:bodyPr/>
        <a:lstStyle/>
        <a:p>
          <a:r>
            <a:rPr lang="en-US"/>
            <a:t>Identify the issue</a:t>
          </a:r>
          <a:endParaRPr lang="en-GB"/>
        </a:p>
      </dgm:t>
    </dgm:pt>
    <dgm:pt modelId="{89952A11-B126-40B2-B7AB-1CD922BE15DD}" type="parTrans" cxnId="{A13B1E8C-F8D9-469D-9F6E-565CAEF87E8F}">
      <dgm:prSet/>
      <dgm:spPr/>
      <dgm:t>
        <a:bodyPr/>
        <a:lstStyle/>
        <a:p>
          <a:endParaRPr lang="en-GB"/>
        </a:p>
      </dgm:t>
    </dgm:pt>
    <dgm:pt modelId="{0AC54C01-3FD7-4B9C-9006-625FE34EBD4F}" type="sibTrans" cxnId="{A13B1E8C-F8D9-469D-9F6E-565CAEF87E8F}">
      <dgm:prSet/>
      <dgm:spPr/>
      <dgm:t>
        <a:bodyPr/>
        <a:lstStyle/>
        <a:p>
          <a:endParaRPr lang="en-GB"/>
        </a:p>
      </dgm:t>
    </dgm:pt>
    <dgm:pt modelId="{19EB5FDD-AF0F-4ACD-A2A4-E4EA7EF4373F}">
      <dgm:prSet phldrT="[Text]"/>
      <dgm:spPr/>
      <dgm:t>
        <a:bodyPr/>
        <a:lstStyle/>
        <a:p>
          <a:r>
            <a:rPr lang="en-US"/>
            <a:t>Quantify the cost</a:t>
          </a:r>
          <a:endParaRPr lang="en-GB"/>
        </a:p>
      </dgm:t>
    </dgm:pt>
    <dgm:pt modelId="{6C98F15E-6268-47A3-9657-7487E89710D6}" type="parTrans" cxnId="{5E37D7B4-C63E-4273-97D7-DDDE57140B48}">
      <dgm:prSet/>
      <dgm:spPr/>
      <dgm:t>
        <a:bodyPr/>
        <a:lstStyle/>
        <a:p>
          <a:endParaRPr lang="en-GB"/>
        </a:p>
      </dgm:t>
    </dgm:pt>
    <dgm:pt modelId="{C999E74A-AFDA-4A24-AEDF-26D77D560509}" type="sibTrans" cxnId="{5E37D7B4-C63E-4273-97D7-DDDE57140B48}">
      <dgm:prSet/>
      <dgm:spPr/>
      <dgm:t>
        <a:bodyPr/>
        <a:lstStyle/>
        <a:p>
          <a:endParaRPr lang="en-GB"/>
        </a:p>
      </dgm:t>
    </dgm:pt>
    <dgm:pt modelId="{9F437A09-C5A8-4F7E-BCA4-3E62391EA7EC}">
      <dgm:prSet phldrT="[Text]"/>
      <dgm:spPr/>
      <dgm:t>
        <a:bodyPr/>
        <a:lstStyle/>
        <a:p>
          <a:r>
            <a:rPr lang="en-US"/>
            <a:t>Write proposal and TA</a:t>
          </a:r>
          <a:endParaRPr lang="en-GB"/>
        </a:p>
      </dgm:t>
    </dgm:pt>
    <dgm:pt modelId="{03510166-3030-4ACB-ACCA-DB0134BFE550}" type="parTrans" cxnId="{37097415-3C3B-4966-9BE8-B57FA5C42E2C}">
      <dgm:prSet/>
      <dgm:spPr/>
      <dgm:t>
        <a:bodyPr/>
        <a:lstStyle/>
        <a:p>
          <a:endParaRPr lang="en-GB"/>
        </a:p>
      </dgm:t>
    </dgm:pt>
    <dgm:pt modelId="{7399DBF6-F0D1-4C01-8FDA-8A5BD798DDD6}" type="sibTrans" cxnId="{37097415-3C3B-4966-9BE8-B57FA5C42E2C}">
      <dgm:prSet/>
      <dgm:spPr/>
      <dgm:t>
        <a:bodyPr/>
        <a:lstStyle/>
        <a:p>
          <a:endParaRPr lang="en-GB"/>
        </a:p>
      </dgm:t>
    </dgm:pt>
    <dgm:pt modelId="{DACDD5AF-1C0D-4494-8562-FA3209E65CDD}">
      <dgm:prSet phldrT="[Text]"/>
      <dgm:spPr/>
      <dgm:t>
        <a:bodyPr/>
        <a:lstStyle/>
        <a:p>
          <a:r>
            <a:rPr lang="en-US"/>
            <a:t>Go to TDA</a:t>
          </a:r>
          <a:endParaRPr lang="en-GB"/>
        </a:p>
      </dgm:t>
    </dgm:pt>
    <dgm:pt modelId="{36917000-EA4C-4FEF-AF22-01836FC86D3B}" type="parTrans" cxnId="{B7BC3CE8-6B88-468B-B459-3B8043B5E38B}">
      <dgm:prSet/>
      <dgm:spPr/>
      <dgm:t>
        <a:bodyPr/>
        <a:lstStyle/>
        <a:p>
          <a:endParaRPr lang="en-GB"/>
        </a:p>
      </dgm:t>
    </dgm:pt>
    <dgm:pt modelId="{F4D560DA-BAD8-421D-8C9E-5A7895974256}" type="sibTrans" cxnId="{B7BC3CE8-6B88-468B-B459-3B8043B5E38B}">
      <dgm:prSet/>
      <dgm:spPr/>
      <dgm:t>
        <a:bodyPr/>
        <a:lstStyle/>
        <a:p>
          <a:endParaRPr lang="en-GB"/>
        </a:p>
      </dgm:t>
    </dgm:pt>
    <dgm:pt modelId="{4164A97E-A925-485E-962D-7F8771071600}">
      <dgm:prSet phldrT="[Text]"/>
      <dgm:spPr/>
      <dgm:t>
        <a:bodyPr/>
        <a:lstStyle/>
        <a:p>
          <a:r>
            <a:rPr lang="en-US"/>
            <a:t>Ask boss for funding</a:t>
          </a:r>
          <a:endParaRPr lang="en-GB"/>
        </a:p>
      </dgm:t>
    </dgm:pt>
    <dgm:pt modelId="{3445D794-C8E2-4B01-B3DD-BD476D942BEB}" type="parTrans" cxnId="{62CB312D-0CF1-403F-B644-793296A97690}">
      <dgm:prSet/>
      <dgm:spPr/>
      <dgm:t>
        <a:bodyPr/>
        <a:lstStyle/>
        <a:p>
          <a:endParaRPr lang="en-GB"/>
        </a:p>
      </dgm:t>
    </dgm:pt>
    <dgm:pt modelId="{19F6E7E8-14EF-4CAC-89A0-FC6723933155}" type="sibTrans" cxnId="{62CB312D-0CF1-403F-B644-793296A97690}">
      <dgm:prSet/>
      <dgm:spPr/>
      <dgm:t>
        <a:bodyPr/>
        <a:lstStyle/>
        <a:p>
          <a:endParaRPr lang="en-GB"/>
        </a:p>
      </dgm:t>
    </dgm:pt>
    <dgm:pt modelId="{593E8C99-5465-4F50-A235-F0BF50A6EF4A}">
      <dgm:prSet phldrT="[Text]"/>
      <dgm:spPr/>
    </dgm:pt>
    <dgm:pt modelId="{6186D988-1310-4061-A91E-BE4A44E64E74}" type="parTrans" cxnId="{D5BB1BDB-5531-484B-A911-907A7529FEEE}">
      <dgm:prSet/>
      <dgm:spPr/>
      <dgm:t>
        <a:bodyPr/>
        <a:lstStyle/>
        <a:p>
          <a:endParaRPr lang="en-GB"/>
        </a:p>
      </dgm:t>
    </dgm:pt>
    <dgm:pt modelId="{AB7154C0-034B-4C8F-B225-46D16D32182C}" type="sibTrans" cxnId="{D5BB1BDB-5531-484B-A911-907A7529FEEE}">
      <dgm:prSet/>
      <dgm:spPr/>
      <dgm:t>
        <a:bodyPr/>
        <a:lstStyle/>
        <a:p>
          <a:endParaRPr lang="en-GB"/>
        </a:p>
      </dgm:t>
    </dgm:pt>
    <dgm:pt modelId="{2D520FD8-8B87-4681-A08D-63A98914BB92}">
      <dgm:prSet phldrT="[Text]"/>
      <dgm:spPr/>
    </dgm:pt>
    <dgm:pt modelId="{B9C8BF0B-5856-4280-83CA-E445716B11EA}" type="parTrans" cxnId="{D9016B42-9B32-438D-85D4-95A1BCE7D127}">
      <dgm:prSet/>
      <dgm:spPr/>
      <dgm:t>
        <a:bodyPr/>
        <a:lstStyle/>
        <a:p>
          <a:endParaRPr lang="en-GB"/>
        </a:p>
      </dgm:t>
    </dgm:pt>
    <dgm:pt modelId="{57D8FF93-BA99-42D8-BB72-407D45143CFA}" type="sibTrans" cxnId="{D9016B42-9B32-438D-85D4-95A1BCE7D127}">
      <dgm:prSet/>
      <dgm:spPr/>
      <dgm:t>
        <a:bodyPr/>
        <a:lstStyle/>
        <a:p>
          <a:endParaRPr lang="en-GB"/>
        </a:p>
      </dgm:t>
    </dgm:pt>
    <dgm:pt modelId="{FEADC091-8B21-4416-AF7C-99BF2035B2A7}" type="pres">
      <dgm:prSet presAssocID="{9E3454A8-D47E-44E7-A674-F2A88850A1A7}" presName="arrowDiagram" presStyleCnt="0">
        <dgm:presLayoutVars>
          <dgm:chMax val="5"/>
          <dgm:dir/>
          <dgm:resizeHandles val="exact"/>
        </dgm:presLayoutVars>
      </dgm:prSet>
      <dgm:spPr/>
    </dgm:pt>
    <dgm:pt modelId="{38CBBD70-809B-4440-931D-0C59A5602415}" type="pres">
      <dgm:prSet presAssocID="{9E3454A8-D47E-44E7-A674-F2A88850A1A7}" presName="arrow" presStyleLbl="bgShp" presStyleIdx="0" presStyleCnt="1"/>
      <dgm:spPr/>
    </dgm:pt>
    <dgm:pt modelId="{73CB528A-49A8-4947-A91A-B758BA28704B}" type="pres">
      <dgm:prSet presAssocID="{9E3454A8-D47E-44E7-A674-F2A88850A1A7}" presName="arrowDiagram5" presStyleCnt="0"/>
      <dgm:spPr/>
    </dgm:pt>
    <dgm:pt modelId="{48F73346-5220-42DE-9175-659AFCBC1171}" type="pres">
      <dgm:prSet presAssocID="{F34E4F29-DED0-47C8-96A2-20EC5E349D7C}" presName="bullet5a" presStyleLbl="node1" presStyleIdx="0" presStyleCnt="5"/>
      <dgm:spPr/>
    </dgm:pt>
    <dgm:pt modelId="{77790E76-14C1-4479-97C2-0EDC6A72A48C}" type="pres">
      <dgm:prSet presAssocID="{F34E4F29-DED0-47C8-96A2-20EC5E349D7C}" presName="textBox5a" presStyleLbl="revTx" presStyleIdx="0" presStyleCnt="5">
        <dgm:presLayoutVars>
          <dgm:bulletEnabled val="1"/>
        </dgm:presLayoutVars>
      </dgm:prSet>
      <dgm:spPr/>
    </dgm:pt>
    <dgm:pt modelId="{4945C47C-DB9F-437F-AEDC-99A8805D2AB5}" type="pres">
      <dgm:prSet presAssocID="{19EB5FDD-AF0F-4ACD-A2A4-E4EA7EF4373F}" presName="bullet5b" presStyleLbl="node1" presStyleIdx="1" presStyleCnt="5"/>
      <dgm:spPr/>
    </dgm:pt>
    <dgm:pt modelId="{58B91C6C-B20F-4FEC-A4D7-7F00CE881599}" type="pres">
      <dgm:prSet presAssocID="{19EB5FDD-AF0F-4ACD-A2A4-E4EA7EF4373F}" presName="textBox5b" presStyleLbl="revTx" presStyleIdx="1" presStyleCnt="5">
        <dgm:presLayoutVars>
          <dgm:bulletEnabled val="1"/>
        </dgm:presLayoutVars>
      </dgm:prSet>
      <dgm:spPr/>
    </dgm:pt>
    <dgm:pt modelId="{E709DE5B-8002-4274-B5D9-6A55B4BBFBCF}" type="pres">
      <dgm:prSet presAssocID="{9F437A09-C5A8-4F7E-BCA4-3E62391EA7EC}" presName="bullet5c" presStyleLbl="node1" presStyleIdx="2" presStyleCnt="5"/>
      <dgm:spPr/>
    </dgm:pt>
    <dgm:pt modelId="{F8BBE602-B64B-4822-A5D1-A9B15B0EC9F6}" type="pres">
      <dgm:prSet presAssocID="{9F437A09-C5A8-4F7E-BCA4-3E62391EA7EC}" presName="textBox5c" presStyleLbl="revTx" presStyleIdx="2" presStyleCnt="5">
        <dgm:presLayoutVars>
          <dgm:bulletEnabled val="1"/>
        </dgm:presLayoutVars>
      </dgm:prSet>
      <dgm:spPr/>
    </dgm:pt>
    <dgm:pt modelId="{AB67CCD1-367D-4CA7-AADB-E7A9148EDF9D}" type="pres">
      <dgm:prSet presAssocID="{DACDD5AF-1C0D-4494-8562-FA3209E65CDD}" presName="bullet5d" presStyleLbl="node1" presStyleIdx="3" presStyleCnt="5"/>
      <dgm:spPr/>
    </dgm:pt>
    <dgm:pt modelId="{398E7CF5-EBA0-4F01-B945-6704C8AE861F}" type="pres">
      <dgm:prSet presAssocID="{DACDD5AF-1C0D-4494-8562-FA3209E65CDD}" presName="textBox5d" presStyleLbl="revTx" presStyleIdx="3" presStyleCnt="5">
        <dgm:presLayoutVars>
          <dgm:bulletEnabled val="1"/>
        </dgm:presLayoutVars>
      </dgm:prSet>
      <dgm:spPr/>
    </dgm:pt>
    <dgm:pt modelId="{B512AD9E-19CA-4F35-BF04-1AA22E57E40F}" type="pres">
      <dgm:prSet presAssocID="{4164A97E-A925-485E-962D-7F8771071600}" presName="bullet5e" presStyleLbl="node1" presStyleIdx="4" presStyleCnt="5"/>
      <dgm:spPr/>
    </dgm:pt>
    <dgm:pt modelId="{A1AB95A1-5326-4030-9C37-E8CA1A8BB1D0}" type="pres">
      <dgm:prSet presAssocID="{4164A97E-A925-485E-962D-7F8771071600}" presName="textBox5e" presStyleLbl="revTx" presStyleIdx="4" presStyleCnt="5">
        <dgm:presLayoutVars>
          <dgm:bulletEnabled val="1"/>
        </dgm:presLayoutVars>
      </dgm:prSet>
      <dgm:spPr/>
    </dgm:pt>
  </dgm:ptLst>
  <dgm:cxnLst>
    <dgm:cxn modelId="{37097415-3C3B-4966-9BE8-B57FA5C42E2C}" srcId="{9E3454A8-D47E-44E7-A674-F2A88850A1A7}" destId="{9F437A09-C5A8-4F7E-BCA4-3E62391EA7EC}" srcOrd="2" destOrd="0" parTransId="{03510166-3030-4ACB-ACCA-DB0134BFE550}" sibTransId="{7399DBF6-F0D1-4C01-8FDA-8A5BD798DDD6}"/>
    <dgm:cxn modelId="{62CB312D-0CF1-403F-B644-793296A97690}" srcId="{9E3454A8-D47E-44E7-A674-F2A88850A1A7}" destId="{4164A97E-A925-485E-962D-7F8771071600}" srcOrd="4" destOrd="0" parTransId="{3445D794-C8E2-4B01-B3DD-BD476D942BEB}" sibTransId="{19F6E7E8-14EF-4CAC-89A0-FC6723933155}"/>
    <dgm:cxn modelId="{D9016B42-9B32-438D-85D4-95A1BCE7D127}" srcId="{9E3454A8-D47E-44E7-A674-F2A88850A1A7}" destId="{2D520FD8-8B87-4681-A08D-63A98914BB92}" srcOrd="6" destOrd="0" parTransId="{B9C8BF0B-5856-4280-83CA-E445716B11EA}" sibTransId="{57D8FF93-BA99-42D8-BB72-407D45143CFA}"/>
    <dgm:cxn modelId="{4FB8CE4E-BD45-40FC-B56F-AF42DFCC4343}" type="presOf" srcId="{F34E4F29-DED0-47C8-96A2-20EC5E349D7C}" destId="{77790E76-14C1-4479-97C2-0EDC6A72A48C}" srcOrd="0" destOrd="0" presId="urn:microsoft.com/office/officeart/2005/8/layout/arrow2"/>
    <dgm:cxn modelId="{C5EAB96F-05BC-449F-A041-4DA0B38792A6}" type="presOf" srcId="{9F437A09-C5A8-4F7E-BCA4-3E62391EA7EC}" destId="{F8BBE602-B64B-4822-A5D1-A9B15B0EC9F6}" srcOrd="0" destOrd="0" presId="urn:microsoft.com/office/officeart/2005/8/layout/arrow2"/>
    <dgm:cxn modelId="{7CCA5257-0E43-45C6-8E95-74DEC8BDCE6E}" type="presOf" srcId="{19EB5FDD-AF0F-4ACD-A2A4-E4EA7EF4373F}" destId="{58B91C6C-B20F-4FEC-A4D7-7F00CE881599}" srcOrd="0" destOrd="0" presId="urn:microsoft.com/office/officeart/2005/8/layout/arrow2"/>
    <dgm:cxn modelId="{2D771C8B-EFFA-42CB-BAE3-8EB0A9AD17F0}" type="presOf" srcId="{9E3454A8-D47E-44E7-A674-F2A88850A1A7}" destId="{FEADC091-8B21-4416-AF7C-99BF2035B2A7}" srcOrd="0" destOrd="0" presId="urn:microsoft.com/office/officeart/2005/8/layout/arrow2"/>
    <dgm:cxn modelId="{A13B1E8C-F8D9-469D-9F6E-565CAEF87E8F}" srcId="{9E3454A8-D47E-44E7-A674-F2A88850A1A7}" destId="{F34E4F29-DED0-47C8-96A2-20EC5E349D7C}" srcOrd="0" destOrd="0" parTransId="{89952A11-B126-40B2-B7AB-1CD922BE15DD}" sibTransId="{0AC54C01-3FD7-4B9C-9006-625FE34EBD4F}"/>
    <dgm:cxn modelId="{2A7C05A7-7CDF-456B-A2DF-A866F70F1D57}" type="presOf" srcId="{DACDD5AF-1C0D-4494-8562-FA3209E65CDD}" destId="{398E7CF5-EBA0-4F01-B945-6704C8AE861F}" srcOrd="0" destOrd="0" presId="urn:microsoft.com/office/officeart/2005/8/layout/arrow2"/>
    <dgm:cxn modelId="{5E37D7B4-C63E-4273-97D7-DDDE57140B48}" srcId="{9E3454A8-D47E-44E7-A674-F2A88850A1A7}" destId="{19EB5FDD-AF0F-4ACD-A2A4-E4EA7EF4373F}" srcOrd="1" destOrd="0" parTransId="{6C98F15E-6268-47A3-9657-7487E89710D6}" sibTransId="{C999E74A-AFDA-4A24-AEDF-26D77D560509}"/>
    <dgm:cxn modelId="{82F189C3-C605-414B-8BDA-9AF891EC4B24}" type="presOf" srcId="{4164A97E-A925-485E-962D-7F8771071600}" destId="{A1AB95A1-5326-4030-9C37-E8CA1A8BB1D0}" srcOrd="0" destOrd="0" presId="urn:microsoft.com/office/officeart/2005/8/layout/arrow2"/>
    <dgm:cxn modelId="{D5BB1BDB-5531-484B-A911-907A7529FEEE}" srcId="{9E3454A8-D47E-44E7-A674-F2A88850A1A7}" destId="{593E8C99-5465-4F50-A235-F0BF50A6EF4A}" srcOrd="5" destOrd="0" parTransId="{6186D988-1310-4061-A91E-BE4A44E64E74}" sibTransId="{AB7154C0-034B-4C8F-B225-46D16D32182C}"/>
    <dgm:cxn modelId="{B7BC3CE8-6B88-468B-B459-3B8043B5E38B}" srcId="{9E3454A8-D47E-44E7-A674-F2A88850A1A7}" destId="{DACDD5AF-1C0D-4494-8562-FA3209E65CDD}" srcOrd="3" destOrd="0" parTransId="{36917000-EA4C-4FEF-AF22-01836FC86D3B}" sibTransId="{F4D560DA-BAD8-421D-8C9E-5A7895974256}"/>
    <dgm:cxn modelId="{528CF5ED-8EAA-4311-A3F8-C065D27C684D}" type="presParOf" srcId="{FEADC091-8B21-4416-AF7C-99BF2035B2A7}" destId="{38CBBD70-809B-4440-931D-0C59A5602415}" srcOrd="0" destOrd="0" presId="urn:microsoft.com/office/officeart/2005/8/layout/arrow2"/>
    <dgm:cxn modelId="{974D5390-7B9E-4AA5-A708-E93BF1EFD578}" type="presParOf" srcId="{FEADC091-8B21-4416-AF7C-99BF2035B2A7}" destId="{73CB528A-49A8-4947-A91A-B758BA28704B}" srcOrd="1" destOrd="0" presId="urn:microsoft.com/office/officeart/2005/8/layout/arrow2"/>
    <dgm:cxn modelId="{74D75086-D7F1-4478-93F1-25A3EB783787}" type="presParOf" srcId="{73CB528A-49A8-4947-A91A-B758BA28704B}" destId="{48F73346-5220-42DE-9175-659AFCBC1171}" srcOrd="0" destOrd="0" presId="urn:microsoft.com/office/officeart/2005/8/layout/arrow2"/>
    <dgm:cxn modelId="{4ACA7442-B0A9-4140-8F98-D967DD269F99}" type="presParOf" srcId="{73CB528A-49A8-4947-A91A-B758BA28704B}" destId="{77790E76-14C1-4479-97C2-0EDC6A72A48C}" srcOrd="1" destOrd="0" presId="urn:microsoft.com/office/officeart/2005/8/layout/arrow2"/>
    <dgm:cxn modelId="{2552BFC1-0FEA-4C73-81A0-117B36F61D9E}" type="presParOf" srcId="{73CB528A-49A8-4947-A91A-B758BA28704B}" destId="{4945C47C-DB9F-437F-AEDC-99A8805D2AB5}" srcOrd="2" destOrd="0" presId="urn:microsoft.com/office/officeart/2005/8/layout/arrow2"/>
    <dgm:cxn modelId="{6F8ED0FF-2C8A-4569-A9B5-A5B9531C607A}" type="presParOf" srcId="{73CB528A-49A8-4947-A91A-B758BA28704B}" destId="{58B91C6C-B20F-4FEC-A4D7-7F00CE881599}" srcOrd="3" destOrd="0" presId="urn:microsoft.com/office/officeart/2005/8/layout/arrow2"/>
    <dgm:cxn modelId="{4230DEF1-13DE-4EEB-9790-AF69E0E056CD}" type="presParOf" srcId="{73CB528A-49A8-4947-A91A-B758BA28704B}" destId="{E709DE5B-8002-4274-B5D9-6A55B4BBFBCF}" srcOrd="4" destOrd="0" presId="urn:microsoft.com/office/officeart/2005/8/layout/arrow2"/>
    <dgm:cxn modelId="{0BE0B87A-2C99-49C5-AE21-852C856321A9}" type="presParOf" srcId="{73CB528A-49A8-4947-A91A-B758BA28704B}" destId="{F8BBE602-B64B-4822-A5D1-A9B15B0EC9F6}" srcOrd="5" destOrd="0" presId="urn:microsoft.com/office/officeart/2005/8/layout/arrow2"/>
    <dgm:cxn modelId="{93432CF2-0995-4B4D-8786-93C5F6E258E6}" type="presParOf" srcId="{73CB528A-49A8-4947-A91A-B758BA28704B}" destId="{AB67CCD1-367D-4CA7-AADB-E7A9148EDF9D}" srcOrd="6" destOrd="0" presId="urn:microsoft.com/office/officeart/2005/8/layout/arrow2"/>
    <dgm:cxn modelId="{A07E1B9C-5E8E-497D-8AD3-B58199C95ABC}" type="presParOf" srcId="{73CB528A-49A8-4947-A91A-B758BA28704B}" destId="{398E7CF5-EBA0-4F01-B945-6704C8AE861F}" srcOrd="7" destOrd="0" presId="urn:microsoft.com/office/officeart/2005/8/layout/arrow2"/>
    <dgm:cxn modelId="{9CB073FD-775B-4CDA-A022-33AE18A86681}" type="presParOf" srcId="{73CB528A-49A8-4947-A91A-B758BA28704B}" destId="{B512AD9E-19CA-4F35-BF04-1AA22E57E40F}" srcOrd="8" destOrd="0" presId="urn:microsoft.com/office/officeart/2005/8/layout/arrow2"/>
    <dgm:cxn modelId="{E95EA785-D79D-4A1F-AA03-23D55ECCD2F6}" type="presParOf" srcId="{73CB528A-49A8-4947-A91A-B758BA28704B}" destId="{A1AB95A1-5326-4030-9C37-E8CA1A8BB1D0}"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4258BE-65D5-4BE8-8C33-EE25D4B50A7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GB"/>
        </a:p>
      </dgm:t>
    </dgm:pt>
    <dgm:pt modelId="{41CB34BB-FA05-4725-9695-ABE3AE295501}">
      <dgm:prSet phldrT="[Text]"/>
      <dgm:spPr/>
      <dgm:t>
        <a:bodyPr/>
        <a:lstStyle/>
        <a:p>
          <a:r>
            <a:rPr lang="en-US"/>
            <a:t>Design</a:t>
          </a:r>
          <a:endParaRPr lang="en-GB"/>
        </a:p>
      </dgm:t>
    </dgm:pt>
    <dgm:pt modelId="{BB20E7EB-F5A0-43D9-AA9B-31D41CF00B59}" type="parTrans" cxnId="{68D5346E-781E-4E5F-B210-8CC4E6F59629}">
      <dgm:prSet/>
      <dgm:spPr/>
      <dgm:t>
        <a:bodyPr/>
        <a:lstStyle/>
        <a:p>
          <a:endParaRPr lang="en-GB"/>
        </a:p>
      </dgm:t>
    </dgm:pt>
    <dgm:pt modelId="{130DC586-7EE3-4C2E-A468-D71B0C7909C2}" type="sibTrans" cxnId="{68D5346E-781E-4E5F-B210-8CC4E6F59629}">
      <dgm:prSet/>
      <dgm:spPr/>
      <dgm:t>
        <a:bodyPr/>
        <a:lstStyle/>
        <a:p>
          <a:endParaRPr lang="en-GB"/>
        </a:p>
      </dgm:t>
    </dgm:pt>
    <dgm:pt modelId="{F950B681-29BF-4FF4-B952-A6EE09562E87}">
      <dgm:prSet phldrT="[Text]"/>
      <dgm:spPr/>
      <dgm:t>
        <a:bodyPr/>
        <a:lstStyle/>
        <a:p>
          <a:r>
            <a:rPr lang="en-US"/>
            <a:t>Write stories</a:t>
          </a:r>
          <a:endParaRPr lang="en-GB"/>
        </a:p>
      </dgm:t>
    </dgm:pt>
    <dgm:pt modelId="{F93809FF-2284-4393-97BE-2BD06882AC11}" type="parTrans" cxnId="{40D4A6DF-F535-4C35-8002-6754FF26C0B3}">
      <dgm:prSet/>
      <dgm:spPr/>
      <dgm:t>
        <a:bodyPr/>
        <a:lstStyle/>
        <a:p>
          <a:endParaRPr lang="en-GB"/>
        </a:p>
      </dgm:t>
    </dgm:pt>
    <dgm:pt modelId="{F10577D6-660E-4E5B-8BB6-7245541A47E9}" type="sibTrans" cxnId="{40D4A6DF-F535-4C35-8002-6754FF26C0B3}">
      <dgm:prSet/>
      <dgm:spPr/>
      <dgm:t>
        <a:bodyPr/>
        <a:lstStyle/>
        <a:p>
          <a:endParaRPr lang="en-GB"/>
        </a:p>
      </dgm:t>
    </dgm:pt>
    <dgm:pt modelId="{E9530FF9-C1A9-4803-BD18-6C2E465B2ABE}">
      <dgm:prSet phldrT="[Text]"/>
      <dgm:spPr/>
      <dgm:t>
        <a:bodyPr/>
        <a:lstStyle/>
        <a:p>
          <a:r>
            <a:rPr lang="en-US"/>
            <a:t>Dev Starts</a:t>
          </a:r>
          <a:endParaRPr lang="en-GB"/>
        </a:p>
      </dgm:t>
    </dgm:pt>
    <dgm:pt modelId="{0943955E-E8C3-4F79-A568-1E3C0015C832}" type="parTrans" cxnId="{4D0B41FC-9A61-4A97-B7A1-1B3F8DBCA9A8}">
      <dgm:prSet/>
      <dgm:spPr/>
      <dgm:t>
        <a:bodyPr/>
        <a:lstStyle/>
        <a:p>
          <a:endParaRPr lang="en-GB"/>
        </a:p>
      </dgm:t>
    </dgm:pt>
    <dgm:pt modelId="{7DADBB60-0AAA-470B-A1CB-84AD1340A797}" type="sibTrans" cxnId="{4D0B41FC-9A61-4A97-B7A1-1B3F8DBCA9A8}">
      <dgm:prSet/>
      <dgm:spPr/>
      <dgm:t>
        <a:bodyPr/>
        <a:lstStyle/>
        <a:p>
          <a:endParaRPr lang="en-GB"/>
        </a:p>
      </dgm:t>
    </dgm:pt>
    <dgm:pt modelId="{0374A153-CEA0-4107-B50F-99802923A961}">
      <dgm:prSet phldrT="[Text]"/>
      <dgm:spPr/>
      <dgm:t>
        <a:bodyPr/>
        <a:lstStyle/>
        <a:p>
          <a:r>
            <a:rPr lang="en-US"/>
            <a:t>Oh this won’t work (aka Mo, you have no idea what you’re talking about)</a:t>
          </a:r>
          <a:endParaRPr lang="en-GB"/>
        </a:p>
      </dgm:t>
    </dgm:pt>
    <dgm:pt modelId="{412CC02E-75CE-4251-A459-CCB7CE53444A}" type="parTrans" cxnId="{C397DCB5-719D-40BE-A262-E6D7916852DE}">
      <dgm:prSet/>
      <dgm:spPr/>
      <dgm:t>
        <a:bodyPr/>
        <a:lstStyle/>
        <a:p>
          <a:endParaRPr lang="en-GB"/>
        </a:p>
      </dgm:t>
    </dgm:pt>
    <dgm:pt modelId="{F5D45079-6EA3-4404-B63C-BD52C9F89151}" type="sibTrans" cxnId="{C397DCB5-719D-40BE-A262-E6D7916852DE}">
      <dgm:prSet/>
      <dgm:spPr/>
      <dgm:t>
        <a:bodyPr/>
        <a:lstStyle/>
        <a:p>
          <a:endParaRPr lang="en-GB"/>
        </a:p>
      </dgm:t>
    </dgm:pt>
    <dgm:pt modelId="{61B0AFDC-9B14-4898-AC02-A900F4BBF5A2}">
      <dgm:prSet phldrT="[Text]"/>
      <dgm:spPr/>
      <dgm:t>
        <a:bodyPr/>
        <a:lstStyle/>
        <a:p>
          <a:r>
            <a:rPr lang="en-US"/>
            <a:t>Scratch Brain</a:t>
          </a:r>
          <a:endParaRPr lang="en-GB"/>
        </a:p>
      </dgm:t>
    </dgm:pt>
    <dgm:pt modelId="{3FAB5BC2-739A-496F-88D2-D2B19DDAD5B2}" type="parTrans" cxnId="{BA28CE81-39DA-45D4-97ED-F92CA36E52BC}">
      <dgm:prSet/>
      <dgm:spPr/>
      <dgm:t>
        <a:bodyPr/>
        <a:lstStyle/>
        <a:p>
          <a:endParaRPr lang="en-GB"/>
        </a:p>
      </dgm:t>
    </dgm:pt>
    <dgm:pt modelId="{E59C52A2-7D31-4C67-A254-C57EA2A6CC23}" type="sibTrans" cxnId="{BA28CE81-39DA-45D4-97ED-F92CA36E52BC}">
      <dgm:prSet/>
      <dgm:spPr/>
      <dgm:t>
        <a:bodyPr/>
        <a:lstStyle/>
        <a:p>
          <a:endParaRPr lang="en-GB"/>
        </a:p>
      </dgm:t>
    </dgm:pt>
    <dgm:pt modelId="{8AEAEE41-09BE-40D9-AEBB-073EAAA2E741}" type="pres">
      <dgm:prSet presAssocID="{B64258BE-65D5-4BE8-8C33-EE25D4B50A7A}" presName="cycle" presStyleCnt="0">
        <dgm:presLayoutVars>
          <dgm:dir/>
          <dgm:resizeHandles val="exact"/>
        </dgm:presLayoutVars>
      </dgm:prSet>
      <dgm:spPr/>
    </dgm:pt>
    <dgm:pt modelId="{2A3E9497-8CC0-4B8A-84B1-CD6AF36CA313}" type="pres">
      <dgm:prSet presAssocID="{41CB34BB-FA05-4725-9695-ABE3AE295501}" presName="node" presStyleLbl="node1" presStyleIdx="0" presStyleCnt="5">
        <dgm:presLayoutVars>
          <dgm:bulletEnabled val="1"/>
        </dgm:presLayoutVars>
      </dgm:prSet>
      <dgm:spPr/>
    </dgm:pt>
    <dgm:pt modelId="{846F1AE9-1F04-4F88-A797-1718E973D39F}" type="pres">
      <dgm:prSet presAssocID="{41CB34BB-FA05-4725-9695-ABE3AE295501}" presName="spNode" presStyleCnt="0"/>
      <dgm:spPr/>
    </dgm:pt>
    <dgm:pt modelId="{C74F13CA-9B30-4304-8DB5-7BA1A37B69CE}" type="pres">
      <dgm:prSet presAssocID="{130DC586-7EE3-4C2E-A468-D71B0C7909C2}" presName="sibTrans" presStyleLbl="sibTrans1D1" presStyleIdx="0" presStyleCnt="5"/>
      <dgm:spPr/>
    </dgm:pt>
    <dgm:pt modelId="{1344AFFA-C474-44D9-9939-F3983BEEEEC8}" type="pres">
      <dgm:prSet presAssocID="{F950B681-29BF-4FF4-B952-A6EE09562E87}" presName="node" presStyleLbl="node1" presStyleIdx="1" presStyleCnt="5">
        <dgm:presLayoutVars>
          <dgm:bulletEnabled val="1"/>
        </dgm:presLayoutVars>
      </dgm:prSet>
      <dgm:spPr/>
    </dgm:pt>
    <dgm:pt modelId="{8D31FCD8-71BF-4980-80D0-49FADFB0B136}" type="pres">
      <dgm:prSet presAssocID="{F950B681-29BF-4FF4-B952-A6EE09562E87}" presName="spNode" presStyleCnt="0"/>
      <dgm:spPr/>
    </dgm:pt>
    <dgm:pt modelId="{8D506114-2B37-441F-8021-2E60E6146482}" type="pres">
      <dgm:prSet presAssocID="{F10577D6-660E-4E5B-8BB6-7245541A47E9}" presName="sibTrans" presStyleLbl="sibTrans1D1" presStyleIdx="1" presStyleCnt="5"/>
      <dgm:spPr/>
    </dgm:pt>
    <dgm:pt modelId="{868430D6-8C48-4D9B-8587-AA70E837E037}" type="pres">
      <dgm:prSet presAssocID="{E9530FF9-C1A9-4803-BD18-6C2E465B2ABE}" presName="node" presStyleLbl="node1" presStyleIdx="2" presStyleCnt="5">
        <dgm:presLayoutVars>
          <dgm:bulletEnabled val="1"/>
        </dgm:presLayoutVars>
      </dgm:prSet>
      <dgm:spPr/>
    </dgm:pt>
    <dgm:pt modelId="{297BB832-6C3C-472C-8574-C32F02AA7816}" type="pres">
      <dgm:prSet presAssocID="{E9530FF9-C1A9-4803-BD18-6C2E465B2ABE}" presName="spNode" presStyleCnt="0"/>
      <dgm:spPr/>
    </dgm:pt>
    <dgm:pt modelId="{D2CEB351-EB55-46B1-A6A6-328E3084E758}" type="pres">
      <dgm:prSet presAssocID="{7DADBB60-0AAA-470B-A1CB-84AD1340A797}" presName="sibTrans" presStyleLbl="sibTrans1D1" presStyleIdx="2" presStyleCnt="5"/>
      <dgm:spPr/>
    </dgm:pt>
    <dgm:pt modelId="{8AFFEB51-9446-4723-844C-AB7A28F9A7A5}" type="pres">
      <dgm:prSet presAssocID="{0374A153-CEA0-4107-B50F-99802923A961}" presName="node" presStyleLbl="node1" presStyleIdx="3" presStyleCnt="5">
        <dgm:presLayoutVars>
          <dgm:bulletEnabled val="1"/>
        </dgm:presLayoutVars>
      </dgm:prSet>
      <dgm:spPr/>
    </dgm:pt>
    <dgm:pt modelId="{DE1770A3-4111-4338-A4AB-A06208C4B3A4}" type="pres">
      <dgm:prSet presAssocID="{0374A153-CEA0-4107-B50F-99802923A961}" presName="spNode" presStyleCnt="0"/>
      <dgm:spPr/>
    </dgm:pt>
    <dgm:pt modelId="{D4386F0B-DE4A-451D-9FA0-5748298ED6FC}" type="pres">
      <dgm:prSet presAssocID="{F5D45079-6EA3-4404-B63C-BD52C9F89151}" presName="sibTrans" presStyleLbl="sibTrans1D1" presStyleIdx="3" presStyleCnt="5"/>
      <dgm:spPr/>
    </dgm:pt>
    <dgm:pt modelId="{C0D726EC-8363-41F3-A654-CBFF8E576CA6}" type="pres">
      <dgm:prSet presAssocID="{61B0AFDC-9B14-4898-AC02-A900F4BBF5A2}" presName="node" presStyleLbl="node1" presStyleIdx="4" presStyleCnt="5">
        <dgm:presLayoutVars>
          <dgm:bulletEnabled val="1"/>
        </dgm:presLayoutVars>
      </dgm:prSet>
      <dgm:spPr/>
    </dgm:pt>
    <dgm:pt modelId="{BD514ACA-C618-4F3C-B592-93589F978705}" type="pres">
      <dgm:prSet presAssocID="{61B0AFDC-9B14-4898-AC02-A900F4BBF5A2}" presName="spNode" presStyleCnt="0"/>
      <dgm:spPr/>
    </dgm:pt>
    <dgm:pt modelId="{4E60F611-F4D0-4E0E-80CA-BD48F9EAC41D}" type="pres">
      <dgm:prSet presAssocID="{E59C52A2-7D31-4C67-A254-C57EA2A6CC23}" presName="sibTrans" presStyleLbl="sibTrans1D1" presStyleIdx="4" presStyleCnt="5"/>
      <dgm:spPr/>
    </dgm:pt>
  </dgm:ptLst>
  <dgm:cxnLst>
    <dgm:cxn modelId="{25C05905-47B6-40B1-9B29-793305E98AF6}" type="presOf" srcId="{F10577D6-660E-4E5B-8BB6-7245541A47E9}" destId="{8D506114-2B37-441F-8021-2E60E6146482}" srcOrd="0" destOrd="0" presId="urn:microsoft.com/office/officeart/2005/8/layout/cycle5"/>
    <dgm:cxn modelId="{3A78C918-4805-415C-898A-09B96C837EBD}" type="presOf" srcId="{F5D45079-6EA3-4404-B63C-BD52C9F89151}" destId="{D4386F0B-DE4A-451D-9FA0-5748298ED6FC}" srcOrd="0" destOrd="0" presId="urn:microsoft.com/office/officeart/2005/8/layout/cycle5"/>
    <dgm:cxn modelId="{78605E23-6B26-4DDD-933A-54C75BD013B2}" type="presOf" srcId="{7DADBB60-0AAA-470B-A1CB-84AD1340A797}" destId="{D2CEB351-EB55-46B1-A6A6-328E3084E758}" srcOrd="0" destOrd="0" presId="urn:microsoft.com/office/officeart/2005/8/layout/cycle5"/>
    <dgm:cxn modelId="{E964F12D-3CEC-4DA8-A0F1-DC6FC7520F2F}" type="presOf" srcId="{61B0AFDC-9B14-4898-AC02-A900F4BBF5A2}" destId="{C0D726EC-8363-41F3-A654-CBFF8E576CA6}" srcOrd="0" destOrd="0" presId="urn:microsoft.com/office/officeart/2005/8/layout/cycle5"/>
    <dgm:cxn modelId="{BE7E212E-741A-4823-AED6-EE35CCD43CCA}" type="presOf" srcId="{E59C52A2-7D31-4C67-A254-C57EA2A6CC23}" destId="{4E60F611-F4D0-4E0E-80CA-BD48F9EAC41D}" srcOrd="0" destOrd="0" presId="urn:microsoft.com/office/officeart/2005/8/layout/cycle5"/>
    <dgm:cxn modelId="{F1AA6E5F-7778-4819-94EB-82C06051860C}" type="presOf" srcId="{41CB34BB-FA05-4725-9695-ABE3AE295501}" destId="{2A3E9497-8CC0-4B8A-84B1-CD6AF36CA313}" srcOrd="0" destOrd="0" presId="urn:microsoft.com/office/officeart/2005/8/layout/cycle5"/>
    <dgm:cxn modelId="{4B310C60-6AD7-40D2-9E72-2B8F32CE9E3C}" type="presOf" srcId="{E9530FF9-C1A9-4803-BD18-6C2E465B2ABE}" destId="{868430D6-8C48-4D9B-8587-AA70E837E037}" srcOrd="0" destOrd="0" presId="urn:microsoft.com/office/officeart/2005/8/layout/cycle5"/>
    <dgm:cxn modelId="{68D5346E-781E-4E5F-B210-8CC4E6F59629}" srcId="{B64258BE-65D5-4BE8-8C33-EE25D4B50A7A}" destId="{41CB34BB-FA05-4725-9695-ABE3AE295501}" srcOrd="0" destOrd="0" parTransId="{BB20E7EB-F5A0-43D9-AA9B-31D41CF00B59}" sibTransId="{130DC586-7EE3-4C2E-A468-D71B0C7909C2}"/>
    <dgm:cxn modelId="{BA28CE81-39DA-45D4-97ED-F92CA36E52BC}" srcId="{B64258BE-65D5-4BE8-8C33-EE25D4B50A7A}" destId="{61B0AFDC-9B14-4898-AC02-A900F4BBF5A2}" srcOrd="4" destOrd="0" parTransId="{3FAB5BC2-739A-496F-88D2-D2B19DDAD5B2}" sibTransId="{E59C52A2-7D31-4C67-A254-C57EA2A6CC23}"/>
    <dgm:cxn modelId="{73F8878F-23FF-4579-9260-1AA73BB42E30}" type="presOf" srcId="{0374A153-CEA0-4107-B50F-99802923A961}" destId="{8AFFEB51-9446-4723-844C-AB7A28F9A7A5}" srcOrd="0" destOrd="0" presId="urn:microsoft.com/office/officeart/2005/8/layout/cycle5"/>
    <dgm:cxn modelId="{E326DA91-0DFD-453C-BE87-003092EFB092}" type="presOf" srcId="{130DC586-7EE3-4C2E-A468-D71B0C7909C2}" destId="{C74F13CA-9B30-4304-8DB5-7BA1A37B69CE}" srcOrd="0" destOrd="0" presId="urn:microsoft.com/office/officeart/2005/8/layout/cycle5"/>
    <dgm:cxn modelId="{105AEC96-8A49-47EA-A6F2-574DB7723F79}" type="presOf" srcId="{B64258BE-65D5-4BE8-8C33-EE25D4B50A7A}" destId="{8AEAEE41-09BE-40D9-AEBB-073EAAA2E741}" srcOrd="0" destOrd="0" presId="urn:microsoft.com/office/officeart/2005/8/layout/cycle5"/>
    <dgm:cxn modelId="{C397DCB5-719D-40BE-A262-E6D7916852DE}" srcId="{B64258BE-65D5-4BE8-8C33-EE25D4B50A7A}" destId="{0374A153-CEA0-4107-B50F-99802923A961}" srcOrd="3" destOrd="0" parTransId="{412CC02E-75CE-4251-A459-CCB7CE53444A}" sibTransId="{F5D45079-6EA3-4404-B63C-BD52C9F89151}"/>
    <dgm:cxn modelId="{40D4A6DF-F535-4C35-8002-6754FF26C0B3}" srcId="{B64258BE-65D5-4BE8-8C33-EE25D4B50A7A}" destId="{F950B681-29BF-4FF4-B952-A6EE09562E87}" srcOrd="1" destOrd="0" parTransId="{F93809FF-2284-4393-97BE-2BD06882AC11}" sibTransId="{F10577D6-660E-4E5B-8BB6-7245541A47E9}"/>
    <dgm:cxn modelId="{8D82FCF2-5652-4558-9F38-0D741E39CB86}" type="presOf" srcId="{F950B681-29BF-4FF4-B952-A6EE09562E87}" destId="{1344AFFA-C474-44D9-9939-F3983BEEEEC8}" srcOrd="0" destOrd="0" presId="urn:microsoft.com/office/officeart/2005/8/layout/cycle5"/>
    <dgm:cxn modelId="{4D0B41FC-9A61-4A97-B7A1-1B3F8DBCA9A8}" srcId="{B64258BE-65D5-4BE8-8C33-EE25D4B50A7A}" destId="{E9530FF9-C1A9-4803-BD18-6C2E465B2ABE}" srcOrd="2" destOrd="0" parTransId="{0943955E-E8C3-4F79-A568-1E3C0015C832}" sibTransId="{7DADBB60-0AAA-470B-A1CB-84AD1340A797}"/>
    <dgm:cxn modelId="{5F436568-60A8-4C1F-B4E5-1D8E58BE24DE}" type="presParOf" srcId="{8AEAEE41-09BE-40D9-AEBB-073EAAA2E741}" destId="{2A3E9497-8CC0-4B8A-84B1-CD6AF36CA313}" srcOrd="0" destOrd="0" presId="urn:microsoft.com/office/officeart/2005/8/layout/cycle5"/>
    <dgm:cxn modelId="{F49EED33-C21A-44A9-8078-32C4EFF548D2}" type="presParOf" srcId="{8AEAEE41-09BE-40D9-AEBB-073EAAA2E741}" destId="{846F1AE9-1F04-4F88-A797-1718E973D39F}" srcOrd="1" destOrd="0" presId="urn:microsoft.com/office/officeart/2005/8/layout/cycle5"/>
    <dgm:cxn modelId="{5A761C07-B024-4A84-80D9-E61C9C5AFC8B}" type="presParOf" srcId="{8AEAEE41-09BE-40D9-AEBB-073EAAA2E741}" destId="{C74F13CA-9B30-4304-8DB5-7BA1A37B69CE}" srcOrd="2" destOrd="0" presId="urn:microsoft.com/office/officeart/2005/8/layout/cycle5"/>
    <dgm:cxn modelId="{A353EB45-E1DD-4619-BFDA-6DA55E539EF4}" type="presParOf" srcId="{8AEAEE41-09BE-40D9-AEBB-073EAAA2E741}" destId="{1344AFFA-C474-44D9-9939-F3983BEEEEC8}" srcOrd="3" destOrd="0" presId="urn:microsoft.com/office/officeart/2005/8/layout/cycle5"/>
    <dgm:cxn modelId="{FEE4CDBD-3DBD-4837-AC99-0E20CEC3FF67}" type="presParOf" srcId="{8AEAEE41-09BE-40D9-AEBB-073EAAA2E741}" destId="{8D31FCD8-71BF-4980-80D0-49FADFB0B136}" srcOrd="4" destOrd="0" presId="urn:microsoft.com/office/officeart/2005/8/layout/cycle5"/>
    <dgm:cxn modelId="{FE095F60-0C8D-4031-969D-E4296C7A8E8F}" type="presParOf" srcId="{8AEAEE41-09BE-40D9-AEBB-073EAAA2E741}" destId="{8D506114-2B37-441F-8021-2E60E6146482}" srcOrd="5" destOrd="0" presId="urn:microsoft.com/office/officeart/2005/8/layout/cycle5"/>
    <dgm:cxn modelId="{6C132290-4924-4FDB-956E-28CF2371D44D}" type="presParOf" srcId="{8AEAEE41-09BE-40D9-AEBB-073EAAA2E741}" destId="{868430D6-8C48-4D9B-8587-AA70E837E037}" srcOrd="6" destOrd="0" presId="urn:microsoft.com/office/officeart/2005/8/layout/cycle5"/>
    <dgm:cxn modelId="{11944E10-3929-4D11-955A-CD4F6B78E7CC}" type="presParOf" srcId="{8AEAEE41-09BE-40D9-AEBB-073EAAA2E741}" destId="{297BB832-6C3C-472C-8574-C32F02AA7816}" srcOrd="7" destOrd="0" presId="urn:microsoft.com/office/officeart/2005/8/layout/cycle5"/>
    <dgm:cxn modelId="{27DAFE21-B2C8-42A1-B572-AB019E0D4EA4}" type="presParOf" srcId="{8AEAEE41-09BE-40D9-AEBB-073EAAA2E741}" destId="{D2CEB351-EB55-46B1-A6A6-328E3084E758}" srcOrd="8" destOrd="0" presId="urn:microsoft.com/office/officeart/2005/8/layout/cycle5"/>
    <dgm:cxn modelId="{B4C73A0F-6834-4932-AE91-D9C0FF453D1B}" type="presParOf" srcId="{8AEAEE41-09BE-40D9-AEBB-073EAAA2E741}" destId="{8AFFEB51-9446-4723-844C-AB7A28F9A7A5}" srcOrd="9" destOrd="0" presId="urn:microsoft.com/office/officeart/2005/8/layout/cycle5"/>
    <dgm:cxn modelId="{088B7054-630E-416E-BE8F-C33B3BB3C52F}" type="presParOf" srcId="{8AEAEE41-09BE-40D9-AEBB-073EAAA2E741}" destId="{DE1770A3-4111-4338-A4AB-A06208C4B3A4}" srcOrd="10" destOrd="0" presId="urn:microsoft.com/office/officeart/2005/8/layout/cycle5"/>
    <dgm:cxn modelId="{8D9142BC-5999-49C5-9D48-249E8C13D0A2}" type="presParOf" srcId="{8AEAEE41-09BE-40D9-AEBB-073EAAA2E741}" destId="{D4386F0B-DE4A-451D-9FA0-5748298ED6FC}" srcOrd="11" destOrd="0" presId="urn:microsoft.com/office/officeart/2005/8/layout/cycle5"/>
    <dgm:cxn modelId="{B3664A6D-A50B-4ACD-8136-DEEC46DB4475}" type="presParOf" srcId="{8AEAEE41-09BE-40D9-AEBB-073EAAA2E741}" destId="{C0D726EC-8363-41F3-A654-CBFF8E576CA6}" srcOrd="12" destOrd="0" presId="urn:microsoft.com/office/officeart/2005/8/layout/cycle5"/>
    <dgm:cxn modelId="{8F14344A-1667-4B16-8D64-684BAC2480BC}" type="presParOf" srcId="{8AEAEE41-09BE-40D9-AEBB-073EAAA2E741}" destId="{BD514ACA-C618-4F3C-B592-93589F978705}" srcOrd="13" destOrd="0" presId="urn:microsoft.com/office/officeart/2005/8/layout/cycle5"/>
    <dgm:cxn modelId="{CE6447CE-8D08-4F5B-8444-9EEC0D905074}" type="presParOf" srcId="{8AEAEE41-09BE-40D9-AEBB-073EAAA2E741}" destId="{4E60F611-F4D0-4E0E-80CA-BD48F9EAC41D}"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654EF2-DB7E-432C-8AE4-50E08D7D5736}" type="doc">
      <dgm:prSet loTypeId="urn:microsoft.com/office/officeart/2005/8/layout/equation1" loCatId="process" qsTypeId="urn:microsoft.com/office/officeart/2005/8/quickstyle/simple1" qsCatId="simple" csTypeId="urn:microsoft.com/office/officeart/2005/8/colors/accent1_2" csCatId="accent1" phldr="1"/>
      <dgm:spPr/>
    </dgm:pt>
    <dgm:pt modelId="{9D211CFE-9C41-4199-B1A0-F4A57409A56F}">
      <dgm:prSet phldrT="[Text]" custT="1"/>
      <dgm:spPr>
        <a:solidFill>
          <a:schemeClr val="tx1"/>
        </a:solidFill>
      </dgm:spPr>
      <dgm:t>
        <a:bodyPr/>
        <a:lstStyle/>
        <a:p>
          <a:r>
            <a:rPr lang="en-GB" sz="1100" b="1"/>
            <a:t>Transformer Architecture</a:t>
          </a:r>
        </a:p>
      </dgm:t>
    </dgm:pt>
    <dgm:pt modelId="{ED611B69-B536-4EE2-80F6-3CE4A9E7F272}" type="parTrans" cxnId="{30026545-B435-49B4-81E8-325021795745}">
      <dgm:prSet/>
      <dgm:spPr/>
      <dgm:t>
        <a:bodyPr/>
        <a:lstStyle/>
        <a:p>
          <a:endParaRPr lang="en-GB"/>
        </a:p>
      </dgm:t>
    </dgm:pt>
    <dgm:pt modelId="{23019100-A1E9-46F5-BF1B-388AE2D1004F}" type="sibTrans" cxnId="{30026545-B435-49B4-81E8-325021795745}">
      <dgm:prSet/>
      <dgm:spPr/>
      <dgm:t>
        <a:bodyPr/>
        <a:lstStyle/>
        <a:p>
          <a:endParaRPr lang="en-GB"/>
        </a:p>
      </dgm:t>
    </dgm:pt>
    <dgm:pt modelId="{2F006943-28EC-48A5-AC6B-54A0A9CA2DE6}">
      <dgm:prSet phldrT="[Text]" custT="1"/>
      <dgm:spPr>
        <a:solidFill>
          <a:schemeClr val="tx1"/>
        </a:solidFill>
      </dgm:spPr>
      <dgm:t>
        <a:bodyPr/>
        <a:lstStyle/>
        <a:p>
          <a:r>
            <a:rPr lang="en-GB" sz="1100" b="1"/>
            <a:t>Trained on Billions of items of data</a:t>
          </a:r>
        </a:p>
      </dgm:t>
    </dgm:pt>
    <dgm:pt modelId="{9B158754-E5E1-491D-AA37-5BD240370AE8}" type="parTrans" cxnId="{EA39A076-38B5-4575-B745-223BD7BCE75C}">
      <dgm:prSet/>
      <dgm:spPr/>
      <dgm:t>
        <a:bodyPr/>
        <a:lstStyle/>
        <a:p>
          <a:endParaRPr lang="en-GB"/>
        </a:p>
      </dgm:t>
    </dgm:pt>
    <dgm:pt modelId="{675990F7-2953-4DE4-A6A2-C80B1C6E3CCD}" type="sibTrans" cxnId="{EA39A076-38B5-4575-B745-223BD7BCE75C}">
      <dgm:prSet/>
      <dgm:spPr/>
      <dgm:t>
        <a:bodyPr/>
        <a:lstStyle/>
        <a:p>
          <a:endParaRPr lang="en-GB"/>
        </a:p>
      </dgm:t>
    </dgm:pt>
    <dgm:pt modelId="{4EBBBCA7-5EFB-44EE-B7D2-B8895B7755CB}">
      <dgm:prSet phldrT="[Text]"/>
      <dgm:spPr>
        <a:solidFill>
          <a:schemeClr val="accent2"/>
        </a:solidFill>
      </dgm:spPr>
      <dgm:t>
        <a:bodyPr/>
        <a:lstStyle/>
        <a:p>
          <a:r>
            <a:rPr lang="en-GB"/>
            <a:t>Output</a:t>
          </a:r>
        </a:p>
      </dgm:t>
    </dgm:pt>
    <dgm:pt modelId="{9104B50E-D859-4CAE-87D8-9586EA6C2FE0}" type="parTrans" cxnId="{CDBDF5D9-D4A7-41E3-9633-FAC4A1D51C54}">
      <dgm:prSet/>
      <dgm:spPr/>
      <dgm:t>
        <a:bodyPr/>
        <a:lstStyle/>
        <a:p>
          <a:endParaRPr lang="en-GB"/>
        </a:p>
      </dgm:t>
    </dgm:pt>
    <dgm:pt modelId="{6700EE39-D8F8-449E-B936-978B5282F521}" type="sibTrans" cxnId="{CDBDF5D9-D4A7-41E3-9633-FAC4A1D51C54}">
      <dgm:prSet/>
      <dgm:spPr/>
      <dgm:t>
        <a:bodyPr/>
        <a:lstStyle/>
        <a:p>
          <a:endParaRPr lang="en-GB"/>
        </a:p>
      </dgm:t>
    </dgm:pt>
    <dgm:pt modelId="{59B1639B-BBB8-4E5B-B048-C0DBC2A7AC71}">
      <dgm:prSet phldrT="[Text]" custT="1"/>
      <dgm:spPr>
        <a:solidFill>
          <a:schemeClr val="tx1"/>
        </a:solidFill>
      </dgm:spPr>
      <dgm:t>
        <a:bodyPr/>
        <a:lstStyle/>
        <a:p>
          <a:r>
            <a:rPr lang="en-GB" sz="1100" b="1"/>
            <a:t>Trained on Human preferences </a:t>
          </a:r>
        </a:p>
      </dgm:t>
    </dgm:pt>
    <dgm:pt modelId="{97B2B297-C8D7-41D7-B2C6-8E167B21E3F4}" type="parTrans" cxnId="{C2250B11-6103-4664-950E-0263BF236E05}">
      <dgm:prSet/>
      <dgm:spPr/>
      <dgm:t>
        <a:bodyPr/>
        <a:lstStyle/>
        <a:p>
          <a:endParaRPr lang="en-GB"/>
        </a:p>
      </dgm:t>
    </dgm:pt>
    <dgm:pt modelId="{9A5DA08D-F819-46E6-AC75-050FD766B873}" type="sibTrans" cxnId="{C2250B11-6103-4664-950E-0263BF236E05}">
      <dgm:prSet/>
      <dgm:spPr/>
      <dgm:t>
        <a:bodyPr/>
        <a:lstStyle/>
        <a:p>
          <a:endParaRPr lang="en-GB"/>
        </a:p>
      </dgm:t>
    </dgm:pt>
    <dgm:pt modelId="{3C60FDC4-DDA3-4C73-8CDC-3F29C6620C31}">
      <dgm:prSet phldrT="[Text]" custT="1"/>
      <dgm:spPr>
        <a:solidFill>
          <a:schemeClr val="tx1"/>
        </a:solidFill>
      </dgm:spPr>
      <dgm:t>
        <a:bodyPr/>
        <a:lstStyle/>
        <a:p>
          <a:r>
            <a:rPr lang="en-GB" sz="1100" b="1"/>
            <a:t>Policies</a:t>
          </a:r>
        </a:p>
      </dgm:t>
    </dgm:pt>
    <dgm:pt modelId="{09B501C2-E711-4236-B2C1-EAECCF1BE31C}" type="parTrans" cxnId="{371A14BB-AB82-4C22-951A-21260D74850C}">
      <dgm:prSet/>
      <dgm:spPr/>
      <dgm:t>
        <a:bodyPr/>
        <a:lstStyle/>
        <a:p>
          <a:endParaRPr lang="en-GB"/>
        </a:p>
      </dgm:t>
    </dgm:pt>
    <dgm:pt modelId="{3DBF0E6F-7EEF-4D01-B92B-3AD9AF7514DD}" type="sibTrans" cxnId="{371A14BB-AB82-4C22-951A-21260D74850C}">
      <dgm:prSet/>
      <dgm:spPr/>
      <dgm:t>
        <a:bodyPr/>
        <a:lstStyle/>
        <a:p>
          <a:endParaRPr lang="en-GB"/>
        </a:p>
      </dgm:t>
    </dgm:pt>
    <dgm:pt modelId="{A0713596-EEC7-4100-8A73-DDA69A284376}">
      <dgm:prSet phldrT="[Text]" custT="1"/>
      <dgm:spPr>
        <a:solidFill>
          <a:schemeClr val="tx1"/>
        </a:solidFill>
      </dgm:spPr>
      <dgm:t>
        <a:bodyPr/>
        <a:lstStyle/>
        <a:p>
          <a:r>
            <a:rPr lang="en-GB" sz="1100" b="1"/>
            <a:t>UI</a:t>
          </a:r>
        </a:p>
      </dgm:t>
    </dgm:pt>
    <dgm:pt modelId="{15FF6FCA-D8CE-401B-B9BD-AA2BC4A413D4}" type="parTrans" cxnId="{C9886427-7D62-4C65-BC73-018E3ECE1E7D}">
      <dgm:prSet/>
      <dgm:spPr/>
      <dgm:t>
        <a:bodyPr/>
        <a:lstStyle/>
        <a:p>
          <a:endParaRPr lang="en-GB"/>
        </a:p>
      </dgm:t>
    </dgm:pt>
    <dgm:pt modelId="{D3163DE5-F2BE-411A-A2A1-2D72B582473C}" type="sibTrans" cxnId="{C9886427-7D62-4C65-BC73-018E3ECE1E7D}">
      <dgm:prSet/>
      <dgm:spPr/>
      <dgm:t>
        <a:bodyPr/>
        <a:lstStyle/>
        <a:p>
          <a:endParaRPr lang="en-GB"/>
        </a:p>
      </dgm:t>
    </dgm:pt>
    <dgm:pt modelId="{9EBEBB1B-1D06-47E9-9138-E30B6E6BA05C}" type="pres">
      <dgm:prSet presAssocID="{A4654EF2-DB7E-432C-8AE4-50E08D7D5736}" presName="linearFlow" presStyleCnt="0">
        <dgm:presLayoutVars>
          <dgm:dir/>
          <dgm:resizeHandles val="exact"/>
        </dgm:presLayoutVars>
      </dgm:prSet>
      <dgm:spPr/>
    </dgm:pt>
    <dgm:pt modelId="{165F4CA2-0189-4E55-BC21-9C1E13C5BCE7}" type="pres">
      <dgm:prSet presAssocID="{9D211CFE-9C41-4199-B1A0-F4A57409A56F}" presName="node" presStyleLbl="node1" presStyleIdx="0" presStyleCnt="6" custLinFactNeighborY="688">
        <dgm:presLayoutVars>
          <dgm:bulletEnabled val="1"/>
        </dgm:presLayoutVars>
      </dgm:prSet>
      <dgm:spPr/>
    </dgm:pt>
    <dgm:pt modelId="{1B0FBC98-C6F5-49C0-A967-15310CE9F5EB}" type="pres">
      <dgm:prSet presAssocID="{23019100-A1E9-46F5-BF1B-388AE2D1004F}" presName="spacerL" presStyleCnt="0"/>
      <dgm:spPr/>
    </dgm:pt>
    <dgm:pt modelId="{23B5ED55-E709-4777-9059-4DAE45D5E378}" type="pres">
      <dgm:prSet presAssocID="{23019100-A1E9-46F5-BF1B-388AE2D1004F}" presName="sibTrans" presStyleLbl="sibTrans2D1" presStyleIdx="0" presStyleCnt="5"/>
      <dgm:spPr/>
    </dgm:pt>
    <dgm:pt modelId="{A4D20523-BC01-4D99-8BE5-EC55C4E30773}" type="pres">
      <dgm:prSet presAssocID="{23019100-A1E9-46F5-BF1B-388AE2D1004F}" presName="spacerR" presStyleCnt="0"/>
      <dgm:spPr/>
    </dgm:pt>
    <dgm:pt modelId="{EB42ABAB-537B-4267-9242-7566FD613A36}" type="pres">
      <dgm:prSet presAssocID="{2F006943-28EC-48A5-AC6B-54A0A9CA2DE6}" presName="node" presStyleLbl="node1" presStyleIdx="1" presStyleCnt="6" custLinFactNeighborY="688">
        <dgm:presLayoutVars>
          <dgm:bulletEnabled val="1"/>
        </dgm:presLayoutVars>
      </dgm:prSet>
      <dgm:spPr/>
    </dgm:pt>
    <dgm:pt modelId="{25688514-9E44-478C-B1CB-4882A03CED84}" type="pres">
      <dgm:prSet presAssocID="{675990F7-2953-4DE4-A6A2-C80B1C6E3CCD}" presName="spacerL" presStyleCnt="0"/>
      <dgm:spPr/>
    </dgm:pt>
    <dgm:pt modelId="{8D49BEF9-E6C1-4F1D-810C-8406104DF05E}" type="pres">
      <dgm:prSet presAssocID="{675990F7-2953-4DE4-A6A2-C80B1C6E3CCD}" presName="sibTrans" presStyleLbl="sibTrans2D1" presStyleIdx="1" presStyleCnt="5"/>
      <dgm:spPr/>
    </dgm:pt>
    <dgm:pt modelId="{A68F3B8A-85B2-4139-913D-78CC408AA0FA}" type="pres">
      <dgm:prSet presAssocID="{675990F7-2953-4DE4-A6A2-C80B1C6E3CCD}" presName="spacerR" presStyleCnt="0"/>
      <dgm:spPr/>
    </dgm:pt>
    <dgm:pt modelId="{3C19DF82-98B7-40B2-BB4F-2FD4D771BF08}" type="pres">
      <dgm:prSet presAssocID="{59B1639B-BBB8-4E5B-B048-C0DBC2A7AC71}" presName="node" presStyleLbl="node1" presStyleIdx="2" presStyleCnt="6" custLinFactNeighborY="688">
        <dgm:presLayoutVars>
          <dgm:bulletEnabled val="1"/>
        </dgm:presLayoutVars>
      </dgm:prSet>
      <dgm:spPr/>
    </dgm:pt>
    <dgm:pt modelId="{318FA875-95EA-495A-B843-1EA64348557B}" type="pres">
      <dgm:prSet presAssocID="{9A5DA08D-F819-46E6-AC75-050FD766B873}" presName="spacerL" presStyleCnt="0"/>
      <dgm:spPr/>
    </dgm:pt>
    <dgm:pt modelId="{2D1464EB-F1F0-491C-B747-7D7E383285EC}" type="pres">
      <dgm:prSet presAssocID="{9A5DA08D-F819-46E6-AC75-050FD766B873}" presName="sibTrans" presStyleLbl="sibTrans2D1" presStyleIdx="2" presStyleCnt="5"/>
      <dgm:spPr/>
    </dgm:pt>
    <dgm:pt modelId="{52A72EDB-69B3-4CE3-A70B-C5C7515A5AF3}" type="pres">
      <dgm:prSet presAssocID="{9A5DA08D-F819-46E6-AC75-050FD766B873}" presName="spacerR" presStyleCnt="0"/>
      <dgm:spPr/>
    </dgm:pt>
    <dgm:pt modelId="{5B318868-DB6A-41CD-A30A-6B6296FE062E}" type="pres">
      <dgm:prSet presAssocID="{3C60FDC4-DDA3-4C73-8CDC-3F29C6620C31}" presName="node" presStyleLbl="node1" presStyleIdx="3" presStyleCnt="6" custLinFactNeighborY="688">
        <dgm:presLayoutVars>
          <dgm:bulletEnabled val="1"/>
        </dgm:presLayoutVars>
      </dgm:prSet>
      <dgm:spPr/>
    </dgm:pt>
    <dgm:pt modelId="{CDF2A903-32F1-40C6-8031-AC32F27CDCE0}" type="pres">
      <dgm:prSet presAssocID="{3DBF0E6F-7EEF-4D01-B92B-3AD9AF7514DD}" presName="spacerL" presStyleCnt="0"/>
      <dgm:spPr/>
    </dgm:pt>
    <dgm:pt modelId="{467E739A-FB79-4DE9-B5CF-47033E4EE93B}" type="pres">
      <dgm:prSet presAssocID="{3DBF0E6F-7EEF-4D01-B92B-3AD9AF7514DD}" presName="sibTrans" presStyleLbl="sibTrans2D1" presStyleIdx="3" presStyleCnt="5"/>
      <dgm:spPr/>
    </dgm:pt>
    <dgm:pt modelId="{F24EF180-8A35-47FF-8FEB-1F33D106D460}" type="pres">
      <dgm:prSet presAssocID="{3DBF0E6F-7EEF-4D01-B92B-3AD9AF7514DD}" presName="spacerR" presStyleCnt="0"/>
      <dgm:spPr/>
    </dgm:pt>
    <dgm:pt modelId="{72E90EAD-0AA5-44CD-A770-44BCF31148FD}" type="pres">
      <dgm:prSet presAssocID="{A0713596-EEC7-4100-8A73-DDA69A284376}" presName="node" presStyleLbl="node1" presStyleIdx="4" presStyleCnt="6" custLinFactNeighborY="688">
        <dgm:presLayoutVars>
          <dgm:bulletEnabled val="1"/>
        </dgm:presLayoutVars>
      </dgm:prSet>
      <dgm:spPr/>
    </dgm:pt>
    <dgm:pt modelId="{D5F35877-72F3-426F-A24C-F7D58C353471}" type="pres">
      <dgm:prSet presAssocID="{D3163DE5-F2BE-411A-A2A1-2D72B582473C}" presName="spacerL" presStyleCnt="0"/>
      <dgm:spPr/>
    </dgm:pt>
    <dgm:pt modelId="{1CBC7FA5-B890-41D4-AB43-7CAA90303FC2}" type="pres">
      <dgm:prSet presAssocID="{D3163DE5-F2BE-411A-A2A1-2D72B582473C}" presName="sibTrans" presStyleLbl="sibTrans2D1" presStyleIdx="4" presStyleCnt="5"/>
      <dgm:spPr/>
    </dgm:pt>
    <dgm:pt modelId="{A2D54AB2-29C0-4FD3-93D9-66E4CA705D9A}" type="pres">
      <dgm:prSet presAssocID="{D3163DE5-F2BE-411A-A2A1-2D72B582473C}" presName="spacerR" presStyleCnt="0"/>
      <dgm:spPr/>
    </dgm:pt>
    <dgm:pt modelId="{1120BDEB-9EB0-4586-B53D-FBEFDFFF8035}" type="pres">
      <dgm:prSet presAssocID="{4EBBBCA7-5EFB-44EE-B7D2-B8895B7755CB}" presName="node" presStyleLbl="node1" presStyleIdx="5" presStyleCnt="6">
        <dgm:presLayoutVars>
          <dgm:bulletEnabled val="1"/>
        </dgm:presLayoutVars>
      </dgm:prSet>
      <dgm:spPr/>
    </dgm:pt>
  </dgm:ptLst>
  <dgm:cxnLst>
    <dgm:cxn modelId="{0E85750C-490D-457F-B47B-41C6BD296E51}" type="presOf" srcId="{675990F7-2953-4DE4-A6A2-C80B1C6E3CCD}" destId="{8D49BEF9-E6C1-4F1D-810C-8406104DF05E}" srcOrd="0" destOrd="0" presId="urn:microsoft.com/office/officeart/2005/8/layout/equation1"/>
    <dgm:cxn modelId="{40877510-8711-40B2-9303-098BA336330D}" type="presOf" srcId="{A0713596-EEC7-4100-8A73-DDA69A284376}" destId="{72E90EAD-0AA5-44CD-A770-44BCF31148FD}" srcOrd="0" destOrd="0" presId="urn:microsoft.com/office/officeart/2005/8/layout/equation1"/>
    <dgm:cxn modelId="{C2250B11-6103-4664-950E-0263BF236E05}" srcId="{A4654EF2-DB7E-432C-8AE4-50E08D7D5736}" destId="{59B1639B-BBB8-4E5B-B048-C0DBC2A7AC71}" srcOrd="2" destOrd="0" parTransId="{97B2B297-C8D7-41D7-B2C6-8E167B21E3F4}" sibTransId="{9A5DA08D-F819-46E6-AC75-050FD766B873}"/>
    <dgm:cxn modelId="{49399F14-2881-4436-815C-51C94D41CC9E}" type="presOf" srcId="{23019100-A1E9-46F5-BF1B-388AE2D1004F}" destId="{23B5ED55-E709-4777-9059-4DAE45D5E378}" srcOrd="0" destOrd="0" presId="urn:microsoft.com/office/officeart/2005/8/layout/equation1"/>
    <dgm:cxn modelId="{C9886427-7D62-4C65-BC73-018E3ECE1E7D}" srcId="{A4654EF2-DB7E-432C-8AE4-50E08D7D5736}" destId="{A0713596-EEC7-4100-8A73-DDA69A284376}" srcOrd="4" destOrd="0" parTransId="{15FF6FCA-D8CE-401B-B9BD-AA2BC4A413D4}" sibTransId="{D3163DE5-F2BE-411A-A2A1-2D72B582473C}"/>
    <dgm:cxn modelId="{2CF31B5C-AB6A-4233-B357-1D6A87FD51D3}" type="presOf" srcId="{3DBF0E6F-7EEF-4D01-B92B-3AD9AF7514DD}" destId="{467E739A-FB79-4DE9-B5CF-47033E4EE93B}" srcOrd="0" destOrd="0" presId="urn:microsoft.com/office/officeart/2005/8/layout/equation1"/>
    <dgm:cxn modelId="{30026545-B435-49B4-81E8-325021795745}" srcId="{A4654EF2-DB7E-432C-8AE4-50E08D7D5736}" destId="{9D211CFE-9C41-4199-B1A0-F4A57409A56F}" srcOrd="0" destOrd="0" parTransId="{ED611B69-B536-4EE2-80F6-3CE4A9E7F272}" sibTransId="{23019100-A1E9-46F5-BF1B-388AE2D1004F}"/>
    <dgm:cxn modelId="{0517A867-3DD3-4681-AB8A-FAEF054E6C21}" type="presOf" srcId="{9D211CFE-9C41-4199-B1A0-F4A57409A56F}" destId="{165F4CA2-0189-4E55-BC21-9C1E13C5BCE7}" srcOrd="0" destOrd="0" presId="urn:microsoft.com/office/officeart/2005/8/layout/equation1"/>
    <dgm:cxn modelId="{3D35FB73-8ABC-4E75-8EAA-2F1A711E4619}" type="presOf" srcId="{3C60FDC4-DDA3-4C73-8CDC-3F29C6620C31}" destId="{5B318868-DB6A-41CD-A30A-6B6296FE062E}" srcOrd="0" destOrd="0" presId="urn:microsoft.com/office/officeart/2005/8/layout/equation1"/>
    <dgm:cxn modelId="{90804955-9E39-4D0F-B812-ECF1E74F3F13}" type="presOf" srcId="{D3163DE5-F2BE-411A-A2A1-2D72B582473C}" destId="{1CBC7FA5-B890-41D4-AB43-7CAA90303FC2}" srcOrd="0" destOrd="0" presId="urn:microsoft.com/office/officeart/2005/8/layout/equation1"/>
    <dgm:cxn modelId="{59206C76-F948-4BA2-991C-8692B08FCA10}" type="presOf" srcId="{A4654EF2-DB7E-432C-8AE4-50E08D7D5736}" destId="{9EBEBB1B-1D06-47E9-9138-E30B6E6BA05C}" srcOrd="0" destOrd="0" presId="urn:microsoft.com/office/officeart/2005/8/layout/equation1"/>
    <dgm:cxn modelId="{EA39A076-38B5-4575-B745-223BD7BCE75C}" srcId="{A4654EF2-DB7E-432C-8AE4-50E08D7D5736}" destId="{2F006943-28EC-48A5-AC6B-54A0A9CA2DE6}" srcOrd="1" destOrd="0" parTransId="{9B158754-E5E1-491D-AA37-5BD240370AE8}" sibTransId="{675990F7-2953-4DE4-A6A2-C80B1C6E3CCD}"/>
    <dgm:cxn modelId="{A0C28E8E-767D-43BC-AC13-58B2D827AC39}" type="presOf" srcId="{2F006943-28EC-48A5-AC6B-54A0A9CA2DE6}" destId="{EB42ABAB-537B-4267-9242-7566FD613A36}" srcOrd="0" destOrd="0" presId="urn:microsoft.com/office/officeart/2005/8/layout/equation1"/>
    <dgm:cxn modelId="{E72F60A5-6D82-4764-98A5-A2306A1ED687}" type="presOf" srcId="{59B1639B-BBB8-4E5B-B048-C0DBC2A7AC71}" destId="{3C19DF82-98B7-40B2-BB4F-2FD4D771BF08}" srcOrd="0" destOrd="0" presId="urn:microsoft.com/office/officeart/2005/8/layout/equation1"/>
    <dgm:cxn modelId="{4B8368B3-428E-48AC-B84D-24645833A84D}" type="presOf" srcId="{9A5DA08D-F819-46E6-AC75-050FD766B873}" destId="{2D1464EB-F1F0-491C-B747-7D7E383285EC}" srcOrd="0" destOrd="0" presId="urn:microsoft.com/office/officeart/2005/8/layout/equation1"/>
    <dgm:cxn modelId="{371A14BB-AB82-4C22-951A-21260D74850C}" srcId="{A4654EF2-DB7E-432C-8AE4-50E08D7D5736}" destId="{3C60FDC4-DDA3-4C73-8CDC-3F29C6620C31}" srcOrd="3" destOrd="0" parTransId="{09B501C2-E711-4236-B2C1-EAECCF1BE31C}" sibTransId="{3DBF0E6F-7EEF-4D01-B92B-3AD9AF7514DD}"/>
    <dgm:cxn modelId="{CDBDF5D9-D4A7-41E3-9633-FAC4A1D51C54}" srcId="{A4654EF2-DB7E-432C-8AE4-50E08D7D5736}" destId="{4EBBBCA7-5EFB-44EE-B7D2-B8895B7755CB}" srcOrd="5" destOrd="0" parTransId="{9104B50E-D859-4CAE-87D8-9586EA6C2FE0}" sibTransId="{6700EE39-D8F8-449E-B936-978B5282F521}"/>
    <dgm:cxn modelId="{E573B8FD-014C-487F-A215-5A43B8DBFE4E}" type="presOf" srcId="{4EBBBCA7-5EFB-44EE-B7D2-B8895B7755CB}" destId="{1120BDEB-9EB0-4586-B53D-FBEFDFFF8035}" srcOrd="0" destOrd="0" presId="urn:microsoft.com/office/officeart/2005/8/layout/equation1"/>
    <dgm:cxn modelId="{91D19B59-0F5C-45C8-8B41-3174EAD70DA8}" type="presParOf" srcId="{9EBEBB1B-1D06-47E9-9138-E30B6E6BA05C}" destId="{165F4CA2-0189-4E55-BC21-9C1E13C5BCE7}" srcOrd="0" destOrd="0" presId="urn:microsoft.com/office/officeart/2005/8/layout/equation1"/>
    <dgm:cxn modelId="{969B9345-F018-48FD-B03D-EFBBF7FF23C3}" type="presParOf" srcId="{9EBEBB1B-1D06-47E9-9138-E30B6E6BA05C}" destId="{1B0FBC98-C6F5-49C0-A967-15310CE9F5EB}" srcOrd="1" destOrd="0" presId="urn:microsoft.com/office/officeart/2005/8/layout/equation1"/>
    <dgm:cxn modelId="{CC85AC0B-F50F-42BC-A8F8-28363561CF92}" type="presParOf" srcId="{9EBEBB1B-1D06-47E9-9138-E30B6E6BA05C}" destId="{23B5ED55-E709-4777-9059-4DAE45D5E378}" srcOrd="2" destOrd="0" presId="urn:microsoft.com/office/officeart/2005/8/layout/equation1"/>
    <dgm:cxn modelId="{DC9603DB-8FB7-4FF5-BED2-B940621DB2EA}" type="presParOf" srcId="{9EBEBB1B-1D06-47E9-9138-E30B6E6BA05C}" destId="{A4D20523-BC01-4D99-8BE5-EC55C4E30773}" srcOrd="3" destOrd="0" presId="urn:microsoft.com/office/officeart/2005/8/layout/equation1"/>
    <dgm:cxn modelId="{052F3CC3-6341-4BA9-9B21-04B79CF4FD7C}" type="presParOf" srcId="{9EBEBB1B-1D06-47E9-9138-E30B6E6BA05C}" destId="{EB42ABAB-537B-4267-9242-7566FD613A36}" srcOrd="4" destOrd="0" presId="urn:microsoft.com/office/officeart/2005/8/layout/equation1"/>
    <dgm:cxn modelId="{B7274E81-2EEE-43FE-AAC9-C7F29A33DE15}" type="presParOf" srcId="{9EBEBB1B-1D06-47E9-9138-E30B6E6BA05C}" destId="{25688514-9E44-478C-B1CB-4882A03CED84}" srcOrd="5" destOrd="0" presId="urn:microsoft.com/office/officeart/2005/8/layout/equation1"/>
    <dgm:cxn modelId="{6E8B4901-E065-4AFD-AF66-03B8BD58564C}" type="presParOf" srcId="{9EBEBB1B-1D06-47E9-9138-E30B6E6BA05C}" destId="{8D49BEF9-E6C1-4F1D-810C-8406104DF05E}" srcOrd="6" destOrd="0" presId="urn:microsoft.com/office/officeart/2005/8/layout/equation1"/>
    <dgm:cxn modelId="{4DE95CDF-FD2C-4DE6-AB26-D81B4BE87BC8}" type="presParOf" srcId="{9EBEBB1B-1D06-47E9-9138-E30B6E6BA05C}" destId="{A68F3B8A-85B2-4139-913D-78CC408AA0FA}" srcOrd="7" destOrd="0" presId="urn:microsoft.com/office/officeart/2005/8/layout/equation1"/>
    <dgm:cxn modelId="{158634F5-06E0-49CF-99D3-F25B92A99433}" type="presParOf" srcId="{9EBEBB1B-1D06-47E9-9138-E30B6E6BA05C}" destId="{3C19DF82-98B7-40B2-BB4F-2FD4D771BF08}" srcOrd="8" destOrd="0" presId="urn:microsoft.com/office/officeart/2005/8/layout/equation1"/>
    <dgm:cxn modelId="{9798B3BA-1BA7-415C-A7C0-C94E598251BC}" type="presParOf" srcId="{9EBEBB1B-1D06-47E9-9138-E30B6E6BA05C}" destId="{318FA875-95EA-495A-B843-1EA64348557B}" srcOrd="9" destOrd="0" presId="urn:microsoft.com/office/officeart/2005/8/layout/equation1"/>
    <dgm:cxn modelId="{D1B0CEB7-02C2-4139-95E7-8E0E13E38448}" type="presParOf" srcId="{9EBEBB1B-1D06-47E9-9138-E30B6E6BA05C}" destId="{2D1464EB-F1F0-491C-B747-7D7E383285EC}" srcOrd="10" destOrd="0" presId="urn:microsoft.com/office/officeart/2005/8/layout/equation1"/>
    <dgm:cxn modelId="{CC3BDD54-75A1-4422-8424-7C6DA4393CE8}" type="presParOf" srcId="{9EBEBB1B-1D06-47E9-9138-E30B6E6BA05C}" destId="{52A72EDB-69B3-4CE3-A70B-C5C7515A5AF3}" srcOrd="11" destOrd="0" presId="urn:microsoft.com/office/officeart/2005/8/layout/equation1"/>
    <dgm:cxn modelId="{44B21590-0CC4-4088-B1E0-EC27F514FB12}" type="presParOf" srcId="{9EBEBB1B-1D06-47E9-9138-E30B6E6BA05C}" destId="{5B318868-DB6A-41CD-A30A-6B6296FE062E}" srcOrd="12" destOrd="0" presId="urn:microsoft.com/office/officeart/2005/8/layout/equation1"/>
    <dgm:cxn modelId="{8FFE4437-B752-4906-A02F-9751FD4D545F}" type="presParOf" srcId="{9EBEBB1B-1D06-47E9-9138-E30B6E6BA05C}" destId="{CDF2A903-32F1-40C6-8031-AC32F27CDCE0}" srcOrd="13" destOrd="0" presId="urn:microsoft.com/office/officeart/2005/8/layout/equation1"/>
    <dgm:cxn modelId="{ECA8E40C-FCBF-42B5-BC32-AE21FFD17DB7}" type="presParOf" srcId="{9EBEBB1B-1D06-47E9-9138-E30B6E6BA05C}" destId="{467E739A-FB79-4DE9-B5CF-47033E4EE93B}" srcOrd="14" destOrd="0" presId="urn:microsoft.com/office/officeart/2005/8/layout/equation1"/>
    <dgm:cxn modelId="{4AB4085B-4DF3-431A-85A2-4952F12ECC2D}" type="presParOf" srcId="{9EBEBB1B-1D06-47E9-9138-E30B6E6BA05C}" destId="{F24EF180-8A35-47FF-8FEB-1F33D106D460}" srcOrd="15" destOrd="0" presId="urn:microsoft.com/office/officeart/2005/8/layout/equation1"/>
    <dgm:cxn modelId="{C1AE1EED-70EC-40DC-9F80-D1ED37475BB6}" type="presParOf" srcId="{9EBEBB1B-1D06-47E9-9138-E30B6E6BA05C}" destId="{72E90EAD-0AA5-44CD-A770-44BCF31148FD}" srcOrd="16" destOrd="0" presId="urn:microsoft.com/office/officeart/2005/8/layout/equation1"/>
    <dgm:cxn modelId="{031AED58-05CA-4AFD-A388-07F30BCDEC50}" type="presParOf" srcId="{9EBEBB1B-1D06-47E9-9138-E30B6E6BA05C}" destId="{D5F35877-72F3-426F-A24C-F7D58C353471}" srcOrd="17" destOrd="0" presId="urn:microsoft.com/office/officeart/2005/8/layout/equation1"/>
    <dgm:cxn modelId="{C4DE9B49-97B3-460D-A033-DB730DEB6665}" type="presParOf" srcId="{9EBEBB1B-1D06-47E9-9138-E30B6E6BA05C}" destId="{1CBC7FA5-B890-41D4-AB43-7CAA90303FC2}" srcOrd="18" destOrd="0" presId="urn:microsoft.com/office/officeart/2005/8/layout/equation1"/>
    <dgm:cxn modelId="{E36716A2-6D29-4273-9EC9-91441DA7D18A}" type="presParOf" srcId="{9EBEBB1B-1D06-47E9-9138-E30B6E6BA05C}" destId="{A2D54AB2-29C0-4FD3-93D9-66E4CA705D9A}" srcOrd="19" destOrd="0" presId="urn:microsoft.com/office/officeart/2005/8/layout/equation1"/>
    <dgm:cxn modelId="{368F7B54-228E-4813-8CB7-22FEE26AC503}" type="presParOf" srcId="{9EBEBB1B-1D06-47E9-9138-E30B6E6BA05C}" destId="{1120BDEB-9EB0-4586-B53D-FBEFDFFF8035}" srcOrd="20" destOrd="0" presId="urn:microsoft.com/office/officeart/2005/8/layout/equati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E99F84-7AC6-4E04-9B0E-873E8AADCB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007FF6D-7981-440E-B036-6D6EB85DD8DA}">
      <dgm:prSet phldrT="[Text]"/>
      <dgm:spPr>
        <a:solidFill>
          <a:srgbClr val="C00000"/>
        </a:solidFill>
      </dgm:spPr>
      <dgm:t>
        <a:bodyPr/>
        <a:lstStyle/>
        <a:p>
          <a:r>
            <a:rPr lang="en-GB"/>
            <a:t>CO-STAR framework</a:t>
          </a:r>
        </a:p>
      </dgm:t>
    </dgm:pt>
    <dgm:pt modelId="{2FBF0D94-72FD-463C-8F85-573C5B4C90A4}" type="parTrans" cxnId="{7FD8B784-749A-4F1F-B188-77107672FFD5}">
      <dgm:prSet/>
      <dgm:spPr/>
      <dgm:t>
        <a:bodyPr/>
        <a:lstStyle/>
        <a:p>
          <a:endParaRPr lang="en-GB"/>
        </a:p>
      </dgm:t>
    </dgm:pt>
    <dgm:pt modelId="{EFDC5851-954B-417D-BD57-C656DE555DEF}" type="sibTrans" cxnId="{7FD8B784-749A-4F1F-B188-77107672FFD5}">
      <dgm:prSet/>
      <dgm:spPr/>
      <dgm:t>
        <a:bodyPr/>
        <a:lstStyle/>
        <a:p>
          <a:endParaRPr lang="en-GB"/>
        </a:p>
      </dgm:t>
    </dgm:pt>
    <dgm:pt modelId="{71464993-D6CE-4A59-B63B-C1D56B2B7572}">
      <dgm:prSet phldrT="[Text]"/>
      <dgm:spPr>
        <a:solidFill>
          <a:srgbClr val="C00000"/>
        </a:solidFill>
      </dgm:spPr>
      <dgm:t>
        <a:bodyPr/>
        <a:lstStyle/>
        <a:p>
          <a:r>
            <a:rPr lang="en-GB"/>
            <a:t>Context</a:t>
          </a:r>
        </a:p>
      </dgm:t>
    </dgm:pt>
    <dgm:pt modelId="{15B7EF35-2DDA-483D-97E3-89A570094D7B}" type="parTrans" cxnId="{B46A26EE-372D-48C1-B3D9-C6210E8EF71F}">
      <dgm:prSet/>
      <dgm:spPr/>
      <dgm:t>
        <a:bodyPr/>
        <a:lstStyle/>
        <a:p>
          <a:endParaRPr lang="en-GB"/>
        </a:p>
      </dgm:t>
    </dgm:pt>
    <dgm:pt modelId="{594A0FF5-7794-406C-995E-F8A3A2407D5B}" type="sibTrans" cxnId="{B46A26EE-372D-48C1-B3D9-C6210E8EF71F}">
      <dgm:prSet/>
      <dgm:spPr/>
      <dgm:t>
        <a:bodyPr/>
        <a:lstStyle/>
        <a:p>
          <a:endParaRPr lang="en-GB"/>
        </a:p>
      </dgm:t>
    </dgm:pt>
    <dgm:pt modelId="{594F1FFD-497A-45A2-8414-A46FA0C25CF8}">
      <dgm:prSet phldrT="[Text]"/>
      <dgm:spPr>
        <a:solidFill>
          <a:srgbClr val="C00000"/>
        </a:solidFill>
      </dgm:spPr>
      <dgm:t>
        <a:bodyPr/>
        <a:lstStyle/>
        <a:p>
          <a:r>
            <a:rPr lang="en-GB"/>
            <a:t>Objective</a:t>
          </a:r>
        </a:p>
      </dgm:t>
    </dgm:pt>
    <dgm:pt modelId="{BC08BD73-3B7A-4C24-8A66-882AD7D7E0B1}" type="parTrans" cxnId="{355BFEC7-3957-4E86-97EE-E87636122FD0}">
      <dgm:prSet/>
      <dgm:spPr/>
      <dgm:t>
        <a:bodyPr/>
        <a:lstStyle/>
        <a:p>
          <a:endParaRPr lang="en-GB"/>
        </a:p>
      </dgm:t>
    </dgm:pt>
    <dgm:pt modelId="{DAD69D64-1E28-4D09-9628-49D03E4DBC01}" type="sibTrans" cxnId="{355BFEC7-3957-4E86-97EE-E87636122FD0}">
      <dgm:prSet/>
      <dgm:spPr/>
      <dgm:t>
        <a:bodyPr/>
        <a:lstStyle/>
        <a:p>
          <a:endParaRPr lang="en-GB"/>
        </a:p>
      </dgm:t>
    </dgm:pt>
    <dgm:pt modelId="{BC4A8056-D9C2-4283-B200-52256DDCD045}">
      <dgm:prSet phldrT="[Text]"/>
      <dgm:spPr>
        <a:solidFill>
          <a:srgbClr val="C00000"/>
        </a:solidFill>
      </dgm:spPr>
      <dgm:t>
        <a:bodyPr/>
        <a:lstStyle/>
        <a:p>
          <a:r>
            <a:rPr lang="en-GB"/>
            <a:t>Style</a:t>
          </a:r>
        </a:p>
      </dgm:t>
    </dgm:pt>
    <dgm:pt modelId="{0074A4B7-9207-4238-99E9-F81B5735DBAE}" type="parTrans" cxnId="{57C3694C-BCCC-4A04-916F-FD43453530F8}">
      <dgm:prSet/>
      <dgm:spPr/>
      <dgm:t>
        <a:bodyPr/>
        <a:lstStyle/>
        <a:p>
          <a:endParaRPr lang="en-GB"/>
        </a:p>
      </dgm:t>
    </dgm:pt>
    <dgm:pt modelId="{D32928A7-853A-4C2D-A7F0-C04D3529B9AC}" type="sibTrans" cxnId="{57C3694C-BCCC-4A04-916F-FD43453530F8}">
      <dgm:prSet/>
      <dgm:spPr/>
      <dgm:t>
        <a:bodyPr/>
        <a:lstStyle/>
        <a:p>
          <a:endParaRPr lang="en-GB"/>
        </a:p>
      </dgm:t>
    </dgm:pt>
    <dgm:pt modelId="{C354B84E-EEA2-4435-A603-28B53EDF991B}">
      <dgm:prSet phldrT="[Text]"/>
      <dgm:spPr>
        <a:solidFill>
          <a:srgbClr val="C00000"/>
        </a:solidFill>
      </dgm:spPr>
      <dgm:t>
        <a:bodyPr/>
        <a:lstStyle/>
        <a:p>
          <a:r>
            <a:rPr lang="en-GB"/>
            <a:t>Tone</a:t>
          </a:r>
        </a:p>
      </dgm:t>
    </dgm:pt>
    <dgm:pt modelId="{E72FE368-7F02-4798-830A-4765695100AD}" type="parTrans" cxnId="{A54B1FEA-13B1-43E4-B8D2-8343438F39C9}">
      <dgm:prSet/>
      <dgm:spPr/>
      <dgm:t>
        <a:bodyPr/>
        <a:lstStyle/>
        <a:p>
          <a:endParaRPr lang="en-GB"/>
        </a:p>
      </dgm:t>
    </dgm:pt>
    <dgm:pt modelId="{EE90D717-0A3E-448B-A57E-825171F539D2}" type="sibTrans" cxnId="{A54B1FEA-13B1-43E4-B8D2-8343438F39C9}">
      <dgm:prSet/>
      <dgm:spPr/>
      <dgm:t>
        <a:bodyPr/>
        <a:lstStyle/>
        <a:p>
          <a:endParaRPr lang="en-GB"/>
        </a:p>
      </dgm:t>
    </dgm:pt>
    <dgm:pt modelId="{C3F6B3CB-631A-466A-8E33-8CFF4A85B769}">
      <dgm:prSet phldrT="[Text]"/>
      <dgm:spPr>
        <a:solidFill>
          <a:srgbClr val="C00000"/>
        </a:solidFill>
      </dgm:spPr>
      <dgm:t>
        <a:bodyPr/>
        <a:lstStyle/>
        <a:p>
          <a:r>
            <a:rPr lang="en-GB"/>
            <a:t>Audience</a:t>
          </a:r>
        </a:p>
      </dgm:t>
    </dgm:pt>
    <dgm:pt modelId="{B39CD3DF-63DD-48A4-A1A2-EDB21F2F05C3}" type="parTrans" cxnId="{AD66966B-D6AB-46D4-BDC8-DF70D11FD3C7}">
      <dgm:prSet/>
      <dgm:spPr/>
      <dgm:t>
        <a:bodyPr/>
        <a:lstStyle/>
        <a:p>
          <a:endParaRPr lang="en-GB"/>
        </a:p>
      </dgm:t>
    </dgm:pt>
    <dgm:pt modelId="{B22D72E3-9F5B-410F-AACC-253B1E5AD89C}" type="sibTrans" cxnId="{AD66966B-D6AB-46D4-BDC8-DF70D11FD3C7}">
      <dgm:prSet/>
      <dgm:spPr/>
      <dgm:t>
        <a:bodyPr/>
        <a:lstStyle/>
        <a:p>
          <a:endParaRPr lang="en-GB"/>
        </a:p>
      </dgm:t>
    </dgm:pt>
    <dgm:pt modelId="{34066001-5CFC-4B47-B793-1DFBDBAB10BB}">
      <dgm:prSet phldrT="[Text]"/>
      <dgm:spPr>
        <a:solidFill>
          <a:srgbClr val="C00000"/>
        </a:solidFill>
      </dgm:spPr>
      <dgm:t>
        <a:bodyPr/>
        <a:lstStyle/>
        <a:p>
          <a:r>
            <a:rPr lang="en-GB"/>
            <a:t>Response</a:t>
          </a:r>
        </a:p>
      </dgm:t>
    </dgm:pt>
    <dgm:pt modelId="{7874F58F-C464-4FB5-A02C-E347CE1D19F1}" type="parTrans" cxnId="{DB1B8ECC-2BCF-41C7-A12A-A8337CEE8BD1}">
      <dgm:prSet/>
      <dgm:spPr/>
      <dgm:t>
        <a:bodyPr/>
        <a:lstStyle/>
        <a:p>
          <a:endParaRPr lang="en-GB"/>
        </a:p>
      </dgm:t>
    </dgm:pt>
    <dgm:pt modelId="{4A4213F3-0199-4F3A-B5DC-4A57DEE64798}" type="sibTrans" cxnId="{DB1B8ECC-2BCF-41C7-A12A-A8337CEE8BD1}">
      <dgm:prSet/>
      <dgm:spPr/>
      <dgm:t>
        <a:bodyPr/>
        <a:lstStyle/>
        <a:p>
          <a:endParaRPr lang="en-GB"/>
        </a:p>
      </dgm:t>
    </dgm:pt>
    <dgm:pt modelId="{1DDFDF2C-113B-4A51-A759-BCE3B2C8E0FB}" type="pres">
      <dgm:prSet presAssocID="{2DE99F84-7AC6-4E04-9B0E-873E8AADCB05}" presName="diagram" presStyleCnt="0">
        <dgm:presLayoutVars>
          <dgm:chPref val="1"/>
          <dgm:dir/>
          <dgm:animOne val="branch"/>
          <dgm:animLvl val="lvl"/>
          <dgm:resizeHandles val="exact"/>
        </dgm:presLayoutVars>
      </dgm:prSet>
      <dgm:spPr/>
    </dgm:pt>
    <dgm:pt modelId="{788A48BF-9984-45FB-AC8D-506E79A46375}" type="pres">
      <dgm:prSet presAssocID="{A007FF6D-7981-440E-B036-6D6EB85DD8DA}" presName="root1" presStyleCnt="0"/>
      <dgm:spPr/>
    </dgm:pt>
    <dgm:pt modelId="{337B1726-C1B8-42CA-AD90-B3AE2E26B35F}" type="pres">
      <dgm:prSet presAssocID="{A007FF6D-7981-440E-B036-6D6EB85DD8DA}" presName="LevelOneTextNode" presStyleLbl="node0" presStyleIdx="0" presStyleCnt="1">
        <dgm:presLayoutVars>
          <dgm:chPref val="3"/>
        </dgm:presLayoutVars>
      </dgm:prSet>
      <dgm:spPr/>
    </dgm:pt>
    <dgm:pt modelId="{97066A42-8A47-4DD5-A512-737DDEA9B11F}" type="pres">
      <dgm:prSet presAssocID="{A007FF6D-7981-440E-B036-6D6EB85DD8DA}" presName="level2hierChild" presStyleCnt="0"/>
      <dgm:spPr/>
    </dgm:pt>
    <dgm:pt modelId="{FF8C8058-41EC-40F8-8DAF-B57BCA2F7D9A}" type="pres">
      <dgm:prSet presAssocID="{15B7EF35-2DDA-483D-97E3-89A570094D7B}" presName="conn2-1" presStyleLbl="parChTrans1D2" presStyleIdx="0" presStyleCnt="6"/>
      <dgm:spPr/>
    </dgm:pt>
    <dgm:pt modelId="{E4B6145B-B398-45EA-AF91-3867C150A52A}" type="pres">
      <dgm:prSet presAssocID="{15B7EF35-2DDA-483D-97E3-89A570094D7B}" presName="connTx" presStyleLbl="parChTrans1D2" presStyleIdx="0" presStyleCnt="6"/>
      <dgm:spPr/>
    </dgm:pt>
    <dgm:pt modelId="{C7AE3998-5598-4589-A8E9-D8001FB936C2}" type="pres">
      <dgm:prSet presAssocID="{71464993-D6CE-4A59-B63B-C1D56B2B7572}" presName="root2" presStyleCnt="0"/>
      <dgm:spPr/>
    </dgm:pt>
    <dgm:pt modelId="{E4A9B4FC-03BE-4A5C-AB11-B703EB397A1A}" type="pres">
      <dgm:prSet presAssocID="{71464993-D6CE-4A59-B63B-C1D56B2B7572}" presName="LevelTwoTextNode" presStyleLbl="node2" presStyleIdx="0" presStyleCnt="6">
        <dgm:presLayoutVars>
          <dgm:chPref val="3"/>
        </dgm:presLayoutVars>
      </dgm:prSet>
      <dgm:spPr/>
    </dgm:pt>
    <dgm:pt modelId="{5A80897E-912F-4AA0-BC7E-1D3D4B13DC39}" type="pres">
      <dgm:prSet presAssocID="{71464993-D6CE-4A59-B63B-C1D56B2B7572}" presName="level3hierChild" presStyleCnt="0"/>
      <dgm:spPr/>
    </dgm:pt>
    <dgm:pt modelId="{B77904E1-3C3A-42FC-8DB3-D8AAB2005D99}" type="pres">
      <dgm:prSet presAssocID="{BC08BD73-3B7A-4C24-8A66-882AD7D7E0B1}" presName="conn2-1" presStyleLbl="parChTrans1D2" presStyleIdx="1" presStyleCnt="6"/>
      <dgm:spPr/>
    </dgm:pt>
    <dgm:pt modelId="{1113BCA5-DD6B-485F-9728-7491481569AF}" type="pres">
      <dgm:prSet presAssocID="{BC08BD73-3B7A-4C24-8A66-882AD7D7E0B1}" presName="connTx" presStyleLbl="parChTrans1D2" presStyleIdx="1" presStyleCnt="6"/>
      <dgm:spPr/>
    </dgm:pt>
    <dgm:pt modelId="{840FF10A-E5CB-4D65-8E0A-2D94B522C6AC}" type="pres">
      <dgm:prSet presAssocID="{594F1FFD-497A-45A2-8414-A46FA0C25CF8}" presName="root2" presStyleCnt="0"/>
      <dgm:spPr/>
    </dgm:pt>
    <dgm:pt modelId="{3934CC66-43EE-4943-B7B4-A3AB63818F46}" type="pres">
      <dgm:prSet presAssocID="{594F1FFD-497A-45A2-8414-A46FA0C25CF8}" presName="LevelTwoTextNode" presStyleLbl="node2" presStyleIdx="1" presStyleCnt="6">
        <dgm:presLayoutVars>
          <dgm:chPref val="3"/>
        </dgm:presLayoutVars>
      </dgm:prSet>
      <dgm:spPr/>
    </dgm:pt>
    <dgm:pt modelId="{0EBF3029-EC72-4A46-9CB1-A485A3B01E04}" type="pres">
      <dgm:prSet presAssocID="{594F1FFD-497A-45A2-8414-A46FA0C25CF8}" presName="level3hierChild" presStyleCnt="0"/>
      <dgm:spPr/>
    </dgm:pt>
    <dgm:pt modelId="{52B767A1-D74A-44DC-92C8-C078D6465748}" type="pres">
      <dgm:prSet presAssocID="{0074A4B7-9207-4238-99E9-F81B5735DBAE}" presName="conn2-1" presStyleLbl="parChTrans1D2" presStyleIdx="2" presStyleCnt="6"/>
      <dgm:spPr/>
    </dgm:pt>
    <dgm:pt modelId="{1608ADB4-1600-4BE1-AEBB-7EED2BDB6559}" type="pres">
      <dgm:prSet presAssocID="{0074A4B7-9207-4238-99E9-F81B5735DBAE}" presName="connTx" presStyleLbl="parChTrans1D2" presStyleIdx="2" presStyleCnt="6"/>
      <dgm:spPr/>
    </dgm:pt>
    <dgm:pt modelId="{5AB5A665-BB41-4911-B0B5-3BA494A76EB4}" type="pres">
      <dgm:prSet presAssocID="{BC4A8056-D9C2-4283-B200-52256DDCD045}" presName="root2" presStyleCnt="0"/>
      <dgm:spPr/>
    </dgm:pt>
    <dgm:pt modelId="{8077AC35-149F-4031-AE14-2105CC71DBAC}" type="pres">
      <dgm:prSet presAssocID="{BC4A8056-D9C2-4283-B200-52256DDCD045}" presName="LevelTwoTextNode" presStyleLbl="node2" presStyleIdx="2" presStyleCnt="6">
        <dgm:presLayoutVars>
          <dgm:chPref val="3"/>
        </dgm:presLayoutVars>
      </dgm:prSet>
      <dgm:spPr/>
    </dgm:pt>
    <dgm:pt modelId="{D426881E-8BED-4313-883D-52AD1CC51683}" type="pres">
      <dgm:prSet presAssocID="{BC4A8056-D9C2-4283-B200-52256DDCD045}" presName="level3hierChild" presStyleCnt="0"/>
      <dgm:spPr/>
    </dgm:pt>
    <dgm:pt modelId="{E709941B-BD8B-4338-BA69-0443D40E23AC}" type="pres">
      <dgm:prSet presAssocID="{E72FE368-7F02-4798-830A-4765695100AD}" presName="conn2-1" presStyleLbl="parChTrans1D2" presStyleIdx="3" presStyleCnt="6"/>
      <dgm:spPr/>
    </dgm:pt>
    <dgm:pt modelId="{AD82AA2A-51E6-4E98-8509-9EC1AB1A2C13}" type="pres">
      <dgm:prSet presAssocID="{E72FE368-7F02-4798-830A-4765695100AD}" presName="connTx" presStyleLbl="parChTrans1D2" presStyleIdx="3" presStyleCnt="6"/>
      <dgm:spPr/>
    </dgm:pt>
    <dgm:pt modelId="{A282F8B2-B7C1-4DB5-A323-656C1D70D6DD}" type="pres">
      <dgm:prSet presAssocID="{C354B84E-EEA2-4435-A603-28B53EDF991B}" presName="root2" presStyleCnt="0"/>
      <dgm:spPr/>
    </dgm:pt>
    <dgm:pt modelId="{4F6C0EA5-7B7B-48B4-ABE1-D8436DB4C429}" type="pres">
      <dgm:prSet presAssocID="{C354B84E-EEA2-4435-A603-28B53EDF991B}" presName="LevelTwoTextNode" presStyleLbl="node2" presStyleIdx="3" presStyleCnt="6">
        <dgm:presLayoutVars>
          <dgm:chPref val="3"/>
        </dgm:presLayoutVars>
      </dgm:prSet>
      <dgm:spPr/>
    </dgm:pt>
    <dgm:pt modelId="{EE5F4FE3-3647-450A-8C81-84E5E2BC4FCC}" type="pres">
      <dgm:prSet presAssocID="{C354B84E-EEA2-4435-A603-28B53EDF991B}" presName="level3hierChild" presStyleCnt="0"/>
      <dgm:spPr/>
    </dgm:pt>
    <dgm:pt modelId="{50CE9F78-C0DE-4C2E-9107-9F4672089909}" type="pres">
      <dgm:prSet presAssocID="{B39CD3DF-63DD-48A4-A1A2-EDB21F2F05C3}" presName="conn2-1" presStyleLbl="parChTrans1D2" presStyleIdx="4" presStyleCnt="6"/>
      <dgm:spPr/>
    </dgm:pt>
    <dgm:pt modelId="{8FDE3AEF-8B2F-4FFF-9533-010D14AD20FD}" type="pres">
      <dgm:prSet presAssocID="{B39CD3DF-63DD-48A4-A1A2-EDB21F2F05C3}" presName="connTx" presStyleLbl="parChTrans1D2" presStyleIdx="4" presStyleCnt="6"/>
      <dgm:spPr/>
    </dgm:pt>
    <dgm:pt modelId="{81514044-319C-4801-862D-D9FE4C9E8A36}" type="pres">
      <dgm:prSet presAssocID="{C3F6B3CB-631A-466A-8E33-8CFF4A85B769}" presName="root2" presStyleCnt="0"/>
      <dgm:spPr/>
    </dgm:pt>
    <dgm:pt modelId="{3110636A-5261-488C-A831-C47F7A8AC803}" type="pres">
      <dgm:prSet presAssocID="{C3F6B3CB-631A-466A-8E33-8CFF4A85B769}" presName="LevelTwoTextNode" presStyleLbl="node2" presStyleIdx="4" presStyleCnt="6">
        <dgm:presLayoutVars>
          <dgm:chPref val="3"/>
        </dgm:presLayoutVars>
      </dgm:prSet>
      <dgm:spPr/>
    </dgm:pt>
    <dgm:pt modelId="{62296DAB-F70E-4CE2-92E4-2182CD0D7E3A}" type="pres">
      <dgm:prSet presAssocID="{C3F6B3CB-631A-466A-8E33-8CFF4A85B769}" presName="level3hierChild" presStyleCnt="0"/>
      <dgm:spPr/>
    </dgm:pt>
    <dgm:pt modelId="{2E5753E5-EE61-4D65-BA90-EAAD4E4E523C}" type="pres">
      <dgm:prSet presAssocID="{7874F58F-C464-4FB5-A02C-E347CE1D19F1}" presName="conn2-1" presStyleLbl="parChTrans1D2" presStyleIdx="5" presStyleCnt="6"/>
      <dgm:spPr/>
    </dgm:pt>
    <dgm:pt modelId="{2677BE97-586C-4204-ABA5-ED7238DDA313}" type="pres">
      <dgm:prSet presAssocID="{7874F58F-C464-4FB5-A02C-E347CE1D19F1}" presName="connTx" presStyleLbl="parChTrans1D2" presStyleIdx="5" presStyleCnt="6"/>
      <dgm:spPr/>
    </dgm:pt>
    <dgm:pt modelId="{42BC4DED-C105-4DE0-8A49-652F0E09D1B9}" type="pres">
      <dgm:prSet presAssocID="{34066001-5CFC-4B47-B793-1DFBDBAB10BB}" presName="root2" presStyleCnt="0"/>
      <dgm:spPr/>
    </dgm:pt>
    <dgm:pt modelId="{1CB4E461-8207-435D-A09C-A1378A062710}" type="pres">
      <dgm:prSet presAssocID="{34066001-5CFC-4B47-B793-1DFBDBAB10BB}" presName="LevelTwoTextNode" presStyleLbl="node2" presStyleIdx="5" presStyleCnt="6">
        <dgm:presLayoutVars>
          <dgm:chPref val="3"/>
        </dgm:presLayoutVars>
      </dgm:prSet>
      <dgm:spPr/>
    </dgm:pt>
    <dgm:pt modelId="{8ADA2A17-0D70-4A1F-BD44-A057708505BC}" type="pres">
      <dgm:prSet presAssocID="{34066001-5CFC-4B47-B793-1DFBDBAB10BB}" presName="level3hierChild" presStyleCnt="0"/>
      <dgm:spPr/>
    </dgm:pt>
  </dgm:ptLst>
  <dgm:cxnLst>
    <dgm:cxn modelId="{1B897C08-48B7-4BE3-BBE6-9AECCA71D155}" type="presOf" srcId="{15B7EF35-2DDA-483D-97E3-89A570094D7B}" destId="{E4B6145B-B398-45EA-AF91-3867C150A52A}" srcOrd="1" destOrd="0" presId="urn:microsoft.com/office/officeart/2005/8/layout/hierarchy2"/>
    <dgm:cxn modelId="{39813515-16C5-4C5E-AE5C-713D8A9716B4}" type="presOf" srcId="{E72FE368-7F02-4798-830A-4765695100AD}" destId="{E709941B-BD8B-4338-BA69-0443D40E23AC}" srcOrd="0" destOrd="0" presId="urn:microsoft.com/office/officeart/2005/8/layout/hierarchy2"/>
    <dgm:cxn modelId="{126ACA26-E32F-4255-993C-C442AF61387F}" type="presOf" srcId="{A007FF6D-7981-440E-B036-6D6EB85DD8DA}" destId="{337B1726-C1B8-42CA-AD90-B3AE2E26B35F}" srcOrd="0" destOrd="0" presId="urn:microsoft.com/office/officeart/2005/8/layout/hierarchy2"/>
    <dgm:cxn modelId="{85CFFE27-09C7-4A76-A11F-158BE0B5DB83}" type="presOf" srcId="{2DE99F84-7AC6-4E04-9B0E-873E8AADCB05}" destId="{1DDFDF2C-113B-4A51-A759-BCE3B2C8E0FB}" srcOrd="0" destOrd="0" presId="urn:microsoft.com/office/officeart/2005/8/layout/hierarchy2"/>
    <dgm:cxn modelId="{5BB36035-774C-4E80-A91E-9DB056FDC55E}" type="presOf" srcId="{E72FE368-7F02-4798-830A-4765695100AD}" destId="{AD82AA2A-51E6-4E98-8509-9EC1AB1A2C13}" srcOrd="1" destOrd="0" presId="urn:microsoft.com/office/officeart/2005/8/layout/hierarchy2"/>
    <dgm:cxn modelId="{DC11FE36-B751-41E3-8A83-CE959EDF3B11}" type="presOf" srcId="{0074A4B7-9207-4238-99E9-F81B5735DBAE}" destId="{52B767A1-D74A-44DC-92C8-C078D6465748}" srcOrd="0" destOrd="0" presId="urn:microsoft.com/office/officeart/2005/8/layout/hierarchy2"/>
    <dgm:cxn modelId="{5A1DAE3B-7DC8-43B6-B331-2E4742B4C4F8}" type="presOf" srcId="{34066001-5CFC-4B47-B793-1DFBDBAB10BB}" destId="{1CB4E461-8207-435D-A09C-A1378A062710}" srcOrd="0" destOrd="0" presId="urn:microsoft.com/office/officeart/2005/8/layout/hierarchy2"/>
    <dgm:cxn modelId="{4AD3063C-32F2-4C16-B069-BBFA6A5C3368}" type="presOf" srcId="{0074A4B7-9207-4238-99E9-F81B5735DBAE}" destId="{1608ADB4-1600-4BE1-AEBB-7EED2BDB6559}" srcOrd="1" destOrd="0" presId="urn:microsoft.com/office/officeart/2005/8/layout/hierarchy2"/>
    <dgm:cxn modelId="{63D2955D-CE3B-44FC-B37E-CE425DF97EF5}" type="presOf" srcId="{7874F58F-C464-4FB5-A02C-E347CE1D19F1}" destId="{2E5753E5-EE61-4D65-BA90-EAAD4E4E523C}" srcOrd="0" destOrd="0" presId="urn:microsoft.com/office/officeart/2005/8/layout/hierarchy2"/>
    <dgm:cxn modelId="{AD66966B-D6AB-46D4-BDC8-DF70D11FD3C7}" srcId="{A007FF6D-7981-440E-B036-6D6EB85DD8DA}" destId="{C3F6B3CB-631A-466A-8E33-8CFF4A85B769}" srcOrd="4" destOrd="0" parTransId="{B39CD3DF-63DD-48A4-A1A2-EDB21F2F05C3}" sibTransId="{B22D72E3-9F5B-410F-AACC-253B1E5AD89C}"/>
    <dgm:cxn modelId="{57C3694C-BCCC-4A04-916F-FD43453530F8}" srcId="{A007FF6D-7981-440E-B036-6D6EB85DD8DA}" destId="{BC4A8056-D9C2-4283-B200-52256DDCD045}" srcOrd="2" destOrd="0" parTransId="{0074A4B7-9207-4238-99E9-F81B5735DBAE}" sibTransId="{D32928A7-853A-4C2D-A7F0-C04D3529B9AC}"/>
    <dgm:cxn modelId="{73734F6D-6F7F-4708-99C3-C2CB140AF9BA}" type="presOf" srcId="{C354B84E-EEA2-4435-A603-28B53EDF991B}" destId="{4F6C0EA5-7B7B-48B4-ABE1-D8436DB4C429}" srcOrd="0" destOrd="0" presId="urn:microsoft.com/office/officeart/2005/8/layout/hierarchy2"/>
    <dgm:cxn modelId="{B2484271-6E59-4BD6-8547-4041C85F9799}" type="presOf" srcId="{7874F58F-C464-4FB5-A02C-E347CE1D19F1}" destId="{2677BE97-586C-4204-ABA5-ED7238DDA313}" srcOrd="1" destOrd="0" presId="urn:microsoft.com/office/officeart/2005/8/layout/hierarchy2"/>
    <dgm:cxn modelId="{66F1CB72-CBBD-41EF-B083-EA3EE7AA1CE1}" type="presOf" srcId="{594F1FFD-497A-45A2-8414-A46FA0C25CF8}" destId="{3934CC66-43EE-4943-B7B4-A3AB63818F46}" srcOrd="0" destOrd="0" presId="urn:microsoft.com/office/officeart/2005/8/layout/hierarchy2"/>
    <dgm:cxn modelId="{B6C5397D-5284-4C43-8F39-614C3BA641A3}" type="presOf" srcId="{BC08BD73-3B7A-4C24-8A66-882AD7D7E0B1}" destId="{B77904E1-3C3A-42FC-8DB3-D8AAB2005D99}" srcOrd="0" destOrd="0" presId="urn:microsoft.com/office/officeart/2005/8/layout/hierarchy2"/>
    <dgm:cxn modelId="{7FD8B784-749A-4F1F-B188-77107672FFD5}" srcId="{2DE99F84-7AC6-4E04-9B0E-873E8AADCB05}" destId="{A007FF6D-7981-440E-B036-6D6EB85DD8DA}" srcOrd="0" destOrd="0" parTransId="{2FBF0D94-72FD-463C-8F85-573C5B4C90A4}" sibTransId="{EFDC5851-954B-417D-BD57-C656DE555DEF}"/>
    <dgm:cxn modelId="{8A306598-1F12-47AE-907C-A53C38868948}" type="presOf" srcId="{71464993-D6CE-4A59-B63B-C1D56B2B7572}" destId="{E4A9B4FC-03BE-4A5C-AB11-B703EB397A1A}" srcOrd="0" destOrd="0" presId="urn:microsoft.com/office/officeart/2005/8/layout/hierarchy2"/>
    <dgm:cxn modelId="{2F4B33A4-9838-4027-92ED-C9666D6196C1}" type="presOf" srcId="{B39CD3DF-63DD-48A4-A1A2-EDB21F2F05C3}" destId="{50CE9F78-C0DE-4C2E-9107-9F4672089909}" srcOrd="0" destOrd="0" presId="urn:microsoft.com/office/officeart/2005/8/layout/hierarchy2"/>
    <dgm:cxn modelId="{61A9BDA4-AA73-4331-9E8E-0FD26A3F7049}" type="presOf" srcId="{BC08BD73-3B7A-4C24-8A66-882AD7D7E0B1}" destId="{1113BCA5-DD6B-485F-9728-7491481569AF}" srcOrd="1" destOrd="0" presId="urn:microsoft.com/office/officeart/2005/8/layout/hierarchy2"/>
    <dgm:cxn modelId="{E5F4E2AA-96AF-4A87-A231-4B73443FA6E5}" type="presOf" srcId="{15B7EF35-2DDA-483D-97E3-89A570094D7B}" destId="{FF8C8058-41EC-40F8-8DAF-B57BCA2F7D9A}" srcOrd="0" destOrd="0" presId="urn:microsoft.com/office/officeart/2005/8/layout/hierarchy2"/>
    <dgm:cxn modelId="{EE398DAE-E214-4CF9-A9B5-C48A9D563352}" type="presOf" srcId="{BC4A8056-D9C2-4283-B200-52256DDCD045}" destId="{8077AC35-149F-4031-AE14-2105CC71DBAC}" srcOrd="0" destOrd="0" presId="urn:microsoft.com/office/officeart/2005/8/layout/hierarchy2"/>
    <dgm:cxn modelId="{355BFEC7-3957-4E86-97EE-E87636122FD0}" srcId="{A007FF6D-7981-440E-B036-6D6EB85DD8DA}" destId="{594F1FFD-497A-45A2-8414-A46FA0C25CF8}" srcOrd="1" destOrd="0" parTransId="{BC08BD73-3B7A-4C24-8A66-882AD7D7E0B1}" sibTransId="{DAD69D64-1E28-4D09-9628-49D03E4DBC01}"/>
    <dgm:cxn modelId="{DB1B8ECC-2BCF-41C7-A12A-A8337CEE8BD1}" srcId="{A007FF6D-7981-440E-B036-6D6EB85DD8DA}" destId="{34066001-5CFC-4B47-B793-1DFBDBAB10BB}" srcOrd="5" destOrd="0" parTransId="{7874F58F-C464-4FB5-A02C-E347CE1D19F1}" sibTransId="{4A4213F3-0199-4F3A-B5DC-4A57DEE64798}"/>
    <dgm:cxn modelId="{B09F9CE6-E2E2-4E78-AEE3-57CE61E5A2F8}" type="presOf" srcId="{C3F6B3CB-631A-466A-8E33-8CFF4A85B769}" destId="{3110636A-5261-488C-A831-C47F7A8AC803}" srcOrd="0" destOrd="0" presId="urn:microsoft.com/office/officeart/2005/8/layout/hierarchy2"/>
    <dgm:cxn modelId="{A54B1FEA-13B1-43E4-B8D2-8343438F39C9}" srcId="{A007FF6D-7981-440E-B036-6D6EB85DD8DA}" destId="{C354B84E-EEA2-4435-A603-28B53EDF991B}" srcOrd="3" destOrd="0" parTransId="{E72FE368-7F02-4798-830A-4765695100AD}" sibTransId="{EE90D717-0A3E-448B-A57E-825171F539D2}"/>
    <dgm:cxn modelId="{B46A26EE-372D-48C1-B3D9-C6210E8EF71F}" srcId="{A007FF6D-7981-440E-B036-6D6EB85DD8DA}" destId="{71464993-D6CE-4A59-B63B-C1D56B2B7572}" srcOrd="0" destOrd="0" parTransId="{15B7EF35-2DDA-483D-97E3-89A570094D7B}" sibTransId="{594A0FF5-7794-406C-995E-F8A3A2407D5B}"/>
    <dgm:cxn modelId="{2F7E85F1-4B0A-44D7-B7E7-11733A5F0977}" type="presOf" srcId="{B39CD3DF-63DD-48A4-A1A2-EDB21F2F05C3}" destId="{8FDE3AEF-8B2F-4FFF-9533-010D14AD20FD}" srcOrd="1" destOrd="0" presId="urn:microsoft.com/office/officeart/2005/8/layout/hierarchy2"/>
    <dgm:cxn modelId="{13342C3A-1C8B-48C5-A316-90EBE5F4FFD5}" type="presParOf" srcId="{1DDFDF2C-113B-4A51-A759-BCE3B2C8E0FB}" destId="{788A48BF-9984-45FB-AC8D-506E79A46375}" srcOrd="0" destOrd="0" presId="urn:microsoft.com/office/officeart/2005/8/layout/hierarchy2"/>
    <dgm:cxn modelId="{3CDDA869-6484-485E-AC05-2476F8C4D5E9}" type="presParOf" srcId="{788A48BF-9984-45FB-AC8D-506E79A46375}" destId="{337B1726-C1B8-42CA-AD90-B3AE2E26B35F}" srcOrd="0" destOrd="0" presId="urn:microsoft.com/office/officeart/2005/8/layout/hierarchy2"/>
    <dgm:cxn modelId="{5FB2CDEC-C77A-46B4-B854-5A9411EE848D}" type="presParOf" srcId="{788A48BF-9984-45FB-AC8D-506E79A46375}" destId="{97066A42-8A47-4DD5-A512-737DDEA9B11F}" srcOrd="1" destOrd="0" presId="urn:microsoft.com/office/officeart/2005/8/layout/hierarchy2"/>
    <dgm:cxn modelId="{F933BEF5-A1A8-4BD9-B089-250A0C22C1C8}" type="presParOf" srcId="{97066A42-8A47-4DD5-A512-737DDEA9B11F}" destId="{FF8C8058-41EC-40F8-8DAF-B57BCA2F7D9A}" srcOrd="0" destOrd="0" presId="urn:microsoft.com/office/officeart/2005/8/layout/hierarchy2"/>
    <dgm:cxn modelId="{350DA1FF-1DD0-4A40-ACA6-667DD8474245}" type="presParOf" srcId="{FF8C8058-41EC-40F8-8DAF-B57BCA2F7D9A}" destId="{E4B6145B-B398-45EA-AF91-3867C150A52A}" srcOrd="0" destOrd="0" presId="urn:microsoft.com/office/officeart/2005/8/layout/hierarchy2"/>
    <dgm:cxn modelId="{DD1D4E53-2B0D-46A1-83A8-85B61DBCEDC1}" type="presParOf" srcId="{97066A42-8A47-4DD5-A512-737DDEA9B11F}" destId="{C7AE3998-5598-4589-A8E9-D8001FB936C2}" srcOrd="1" destOrd="0" presId="urn:microsoft.com/office/officeart/2005/8/layout/hierarchy2"/>
    <dgm:cxn modelId="{645D45CA-7D6D-457B-84CC-64039DE90F18}" type="presParOf" srcId="{C7AE3998-5598-4589-A8E9-D8001FB936C2}" destId="{E4A9B4FC-03BE-4A5C-AB11-B703EB397A1A}" srcOrd="0" destOrd="0" presId="urn:microsoft.com/office/officeart/2005/8/layout/hierarchy2"/>
    <dgm:cxn modelId="{77D6EC64-913A-4AAD-84DB-4E6EF6DCC47D}" type="presParOf" srcId="{C7AE3998-5598-4589-A8E9-D8001FB936C2}" destId="{5A80897E-912F-4AA0-BC7E-1D3D4B13DC39}" srcOrd="1" destOrd="0" presId="urn:microsoft.com/office/officeart/2005/8/layout/hierarchy2"/>
    <dgm:cxn modelId="{C339133A-87CD-44C3-AB36-66EB72826CF2}" type="presParOf" srcId="{97066A42-8A47-4DD5-A512-737DDEA9B11F}" destId="{B77904E1-3C3A-42FC-8DB3-D8AAB2005D99}" srcOrd="2" destOrd="0" presId="urn:microsoft.com/office/officeart/2005/8/layout/hierarchy2"/>
    <dgm:cxn modelId="{9F88896E-90B5-4BF3-8B30-D87CEFFE318F}" type="presParOf" srcId="{B77904E1-3C3A-42FC-8DB3-D8AAB2005D99}" destId="{1113BCA5-DD6B-485F-9728-7491481569AF}" srcOrd="0" destOrd="0" presId="urn:microsoft.com/office/officeart/2005/8/layout/hierarchy2"/>
    <dgm:cxn modelId="{DE3F3717-6420-40E3-81DA-9F7C412FD553}" type="presParOf" srcId="{97066A42-8A47-4DD5-A512-737DDEA9B11F}" destId="{840FF10A-E5CB-4D65-8E0A-2D94B522C6AC}" srcOrd="3" destOrd="0" presId="urn:microsoft.com/office/officeart/2005/8/layout/hierarchy2"/>
    <dgm:cxn modelId="{777A4170-74B8-45C7-8AAB-92D635E172F2}" type="presParOf" srcId="{840FF10A-E5CB-4D65-8E0A-2D94B522C6AC}" destId="{3934CC66-43EE-4943-B7B4-A3AB63818F46}" srcOrd="0" destOrd="0" presId="urn:microsoft.com/office/officeart/2005/8/layout/hierarchy2"/>
    <dgm:cxn modelId="{553AFC5A-1A71-44A2-930C-B3BB62944709}" type="presParOf" srcId="{840FF10A-E5CB-4D65-8E0A-2D94B522C6AC}" destId="{0EBF3029-EC72-4A46-9CB1-A485A3B01E04}" srcOrd="1" destOrd="0" presId="urn:microsoft.com/office/officeart/2005/8/layout/hierarchy2"/>
    <dgm:cxn modelId="{D10E99A2-AB3E-40EE-9E83-189EF0BF5A9C}" type="presParOf" srcId="{97066A42-8A47-4DD5-A512-737DDEA9B11F}" destId="{52B767A1-D74A-44DC-92C8-C078D6465748}" srcOrd="4" destOrd="0" presId="urn:microsoft.com/office/officeart/2005/8/layout/hierarchy2"/>
    <dgm:cxn modelId="{8EE29131-3FA0-4CA3-BD6A-FA3883E674B1}" type="presParOf" srcId="{52B767A1-D74A-44DC-92C8-C078D6465748}" destId="{1608ADB4-1600-4BE1-AEBB-7EED2BDB6559}" srcOrd="0" destOrd="0" presId="urn:microsoft.com/office/officeart/2005/8/layout/hierarchy2"/>
    <dgm:cxn modelId="{96C0DC99-3998-447D-9CE2-BB50A845917E}" type="presParOf" srcId="{97066A42-8A47-4DD5-A512-737DDEA9B11F}" destId="{5AB5A665-BB41-4911-B0B5-3BA494A76EB4}" srcOrd="5" destOrd="0" presId="urn:microsoft.com/office/officeart/2005/8/layout/hierarchy2"/>
    <dgm:cxn modelId="{0A31D486-62A6-44D4-8B48-B52D58EA8B3D}" type="presParOf" srcId="{5AB5A665-BB41-4911-B0B5-3BA494A76EB4}" destId="{8077AC35-149F-4031-AE14-2105CC71DBAC}" srcOrd="0" destOrd="0" presId="urn:microsoft.com/office/officeart/2005/8/layout/hierarchy2"/>
    <dgm:cxn modelId="{48E03457-2B87-4783-9EF3-986EAFEBEC6D}" type="presParOf" srcId="{5AB5A665-BB41-4911-B0B5-3BA494A76EB4}" destId="{D426881E-8BED-4313-883D-52AD1CC51683}" srcOrd="1" destOrd="0" presId="urn:microsoft.com/office/officeart/2005/8/layout/hierarchy2"/>
    <dgm:cxn modelId="{7D2C936D-73F1-49FB-881F-43D357745F85}" type="presParOf" srcId="{97066A42-8A47-4DD5-A512-737DDEA9B11F}" destId="{E709941B-BD8B-4338-BA69-0443D40E23AC}" srcOrd="6" destOrd="0" presId="urn:microsoft.com/office/officeart/2005/8/layout/hierarchy2"/>
    <dgm:cxn modelId="{A13C9AEC-DB0E-4795-BA42-EFB10A96361F}" type="presParOf" srcId="{E709941B-BD8B-4338-BA69-0443D40E23AC}" destId="{AD82AA2A-51E6-4E98-8509-9EC1AB1A2C13}" srcOrd="0" destOrd="0" presId="urn:microsoft.com/office/officeart/2005/8/layout/hierarchy2"/>
    <dgm:cxn modelId="{41A14EF8-5B78-461E-8D33-ECE0C2D3F038}" type="presParOf" srcId="{97066A42-8A47-4DD5-A512-737DDEA9B11F}" destId="{A282F8B2-B7C1-4DB5-A323-656C1D70D6DD}" srcOrd="7" destOrd="0" presId="urn:microsoft.com/office/officeart/2005/8/layout/hierarchy2"/>
    <dgm:cxn modelId="{4B525BC5-C452-4C2B-9519-E997397225CB}" type="presParOf" srcId="{A282F8B2-B7C1-4DB5-A323-656C1D70D6DD}" destId="{4F6C0EA5-7B7B-48B4-ABE1-D8436DB4C429}" srcOrd="0" destOrd="0" presId="urn:microsoft.com/office/officeart/2005/8/layout/hierarchy2"/>
    <dgm:cxn modelId="{D38D58C8-3E08-4A25-9A70-B3C80BFB8DAE}" type="presParOf" srcId="{A282F8B2-B7C1-4DB5-A323-656C1D70D6DD}" destId="{EE5F4FE3-3647-450A-8C81-84E5E2BC4FCC}" srcOrd="1" destOrd="0" presId="urn:microsoft.com/office/officeart/2005/8/layout/hierarchy2"/>
    <dgm:cxn modelId="{E18AAE80-6508-4A0A-9E87-C943E88ECAE6}" type="presParOf" srcId="{97066A42-8A47-4DD5-A512-737DDEA9B11F}" destId="{50CE9F78-C0DE-4C2E-9107-9F4672089909}" srcOrd="8" destOrd="0" presId="urn:microsoft.com/office/officeart/2005/8/layout/hierarchy2"/>
    <dgm:cxn modelId="{72235C2D-3580-402E-84F4-797B010BB748}" type="presParOf" srcId="{50CE9F78-C0DE-4C2E-9107-9F4672089909}" destId="{8FDE3AEF-8B2F-4FFF-9533-010D14AD20FD}" srcOrd="0" destOrd="0" presId="urn:microsoft.com/office/officeart/2005/8/layout/hierarchy2"/>
    <dgm:cxn modelId="{80D9E46D-489C-4D7A-94A4-8BC83F9C1B15}" type="presParOf" srcId="{97066A42-8A47-4DD5-A512-737DDEA9B11F}" destId="{81514044-319C-4801-862D-D9FE4C9E8A36}" srcOrd="9" destOrd="0" presId="urn:microsoft.com/office/officeart/2005/8/layout/hierarchy2"/>
    <dgm:cxn modelId="{ED8B052F-C857-4D6A-814E-ED64F78BA55A}" type="presParOf" srcId="{81514044-319C-4801-862D-D9FE4C9E8A36}" destId="{3110636A-5261-488C-A831-C47F7A8AC803}" srcOrd="0" destOrd="0" presId="urn:microsoft.com/office/officeart/2005/8/layout/hierarchy2"/>
    <dgm:cxn modelId="{8FB5334F-B02F-4D9F-9A48-71567894C510}" type="presParOf" srcId="{81514044-319C-4801-862D-D9FE4C9E8A36}" destId="{62296DAB-F70E-4CE2-92E4-2182CD0D7E3A}" srcOrd="1" destOrd="0" presId="urn:microsoft.com/office/officeart/2005/8/layout/hierarchy2"/>
    <dgm:cxn modelId="{EC9C05FC-1F2A-4A6F-8FF7-3F2D8CE34D59}" type="presParOf" srcId="{97066A42-8A47-4DD5-A512-737DDEA9B11F}" destId="{2E5753E5-EE61-4D65-BA90-EAAD4E4E523C}" srcOrd="10" destOrd="0" presId="urn:microsoft.com/office/officeart/2005/8/layout/hierarchy2"/>
    <dgm:cxn modelId="{A805B893-44EB-42EF-A6E1-227C8D263BC1}" type="presParOf" srcId="{2E5753E5-EE61-4D65-BA90-EAAD4E4E523C}" destId="{2677BE97-586C-4204-ABA5-ED7238DDA313}" srcOrd="0" destOrd="0" presId="urn:microsoft.com/office/officeart/2005/8/layout/hierarchy2"/>
    <dgm:cxn modelId="{1BF09C07-D117-4974-AA60-89DE66F00345}" type="presParOf" srcId="{97066A42-8A47-4DD5-A512-737DDEA9B11F}" destId="{42BC4DED-C105-4DE0-8A49-652F0E09D1B9}" srcOrd="11" destOrd="0" presId="urn:microsoft.com/office/officeart/2005/8/layout/hierarchy2"/>
    <dgm:cxn modelId="{A6F78847-0513-42D7-9AB2-5FC76DE2A069}" type="presParOf" srcId="{42BC4DED-C105-4DE0-8A49-652F0E09D1B9}" destId="{1CB4E461-8207-435D-A09C-A1378A062710}" srcOrd="0" destOrd="0" presId="urn:microsoft.com/office/officeart/2005/8/layout/hierarchy2"/>
    <dgm:cxn modelId="{663E8BD8-B1C7-4058-B5D5-4561E117DFA0}" type="presParOf" srcId="{42BC4DED-C105-4DE0-8A49-652F0E09D1B9}" destId="{8ADA2A17-0D70-4A1F-BD44-A057708505BC}" srcOrd="1" destOrd="0" presId="urn:microsoft.com/office/officeart/2005/8/layout/hierarchy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E99F84-7AC6-4E04-9B0E-873E8AADCB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007FF6D-7981-440E-B036-6D6EB85DD8DA}">
      <dgm:prSet phldrT="[Text]"/>
      <dgm:spPr>
        <a:solidFill>
          <a:srgbClr val="C00000"/>
        </a:solidFill>
      </dgm:spPr>
      <dgm:t>
        <a:bodyPr/>
        <a:lstStyle/>
        <a:p>
          <a:r>
            <a:rPr lang="en-GB"/>
            <a:t>CO-STAR framework</a:t>
          </a:r>
        </a:p>
      </dgm:t>
    </dgm:pt>
    <dgm:pt modelId="{2FBF0D94-72FD-463C-8F85-573C5B4C90A4}" type="parTrans" cxnId="{7FD8B784-749A-4F1F-B188-77107672FFD5}">
      <dgm:prSet/>
      <dgm:spPr/>
      <dgm:t>
        <a:bodyPr/>
        <a:lstStyle/>
        <a:p>
          <a:endParaRPr lang="en-GB"/>
        </a:p>
      </dgm:t>
    </dgm:pt>
    <dgm:pt modelId="{EFDC5851-954B-417D-BD57-C656DE555DEF}" type="sibTrans" cxnId="{7FD8B784-749A-4F1F-B188-77107672FFD5}">
      <dgm:prSet/>
      <dgm:spPr/>
      <dgm:t>
        <a:bodyPr/>
        <a:lstStyle/>
        <a:p>
          <a:endParaRPr lang="en-GB"/>
        </a:p>
      </dgm:t>
    </dgm:pt>
    <dgm:pt modelId="{71464993-D6CE-4A59-B63B-C1D56B2B7572}">
      <dgm:prSet phldrT="[Text]"/>
      <dgm:spPr>
        <a:solidFill>
          <a:srgbClr val="C00000"/>
        </a:solidFill>
      </dgm:spPr>
      <dgm:t>
        <a:bodyPr/>
        <a:lstStyle/>
        <a:p>
          <a:r>
            <a:rPr lang="en-GB"/>
            <a:t>Context</a:t>
          </a:r>
        </a:p>
      </dgm:t>
    </dgm:pt>
    <dgm:pt modelId="{15B7EF35-2DDA-483D-97E3-89A570094D7B}" type="parTrans" cxnId="{B46A26EE-372D-48C1-B3D9-C6210E8EF71F}">
      <dgm:prSet/>
      <dgm:spPr/>
      <dgm:t>
        <a:bodyPr/>
        <a:lstStyle/>
        <a:p>
          <a:endParaRPr lang="en-GB"/>
        </a:p>
      </dgm:t>
    </dgm:pt>
    <dgm:pt modelId="{594A0FF5-7794-406C-995E-F8A3A2407D5B}" type="sibTrans" cxnId="{B46A26EE-372D-48C1-B3D9-C6210E8EF71F}">
      <dgm:prSet/>
      <dgm:spPr/>
      <dgm:t>
        <a:bodyPr/>
        <a:lstStyle/>
        <a:p>
          <a:endParaRPr lang="en-GB"/>
        </a:p>
      </dgm:t>
    </dgm:pt>
    <dgm:pt modelId="{594F1FFD-497A-45A2-8414-A46FA0C25CF8}">
      <dgm:prSet phldrT="[Text]"/>
      <dgm:spPr>
        <a:solidFill>
          <a:srgbClr val="C00000"/>
        </a:solidFill>
      </dgm:spPr>
      <dgm:t>
        <a:bodyPr/>
        <a:lstStyle/>
        <a:p>
          <a:r>
            <a:rPr lang="en-GB"/>
            <a:t>Objective</a:t>
          </a:r>
        </a:p>
      </dgm:t>
    </dgm:pt>
    <dgm:pt modelId="{BC08BD73-3B7A-4C24-8A66-882AD7D7E0B1}" type="parTrans" cxnId="{355BFEC7-3957-4E86-97EE-E87636122FD0}">
      <dgm:prSet/>
      <dgm:spPr/>
      <dgm:t>
        <a:bodyPr/>
        <a:lstStyle/>
        <a:p>
          <a:endParaRPr lang="en-GB"/>
        </a:p>
      </dgm:t>
    </dgm:pt>
    <dgm:pt modelId="{DAD69D64-1E28-4D09-9628-49D03E4DBC01}" type="sibTrans" cxnId="{355BFEC7-3957-4E86-97EE-E87636122FD0}">
      <dgm:prSet/>
      <dgm:spPr/>
      <dgm:t>
        <a:bodyPr/>
        <a:lstStyle/>
        <a:p>
          <a:endParaRPr lang="en-GB"/>
        </a:p>
      </dgm:t>
    </dgm:pt>
    <dgm:pt modelId="{BC4A8056-D9C2-4283-B200-52256DDCD045}">
      <dgm:prSet phldrT="[Text]"/>
      <dgm:spPr>
        <a:solidFill>
          <a:srgbClr val="C00000"/>
        </a:solidFill>
      </dgm:spPr>
      <dgm:t>
        <a:bodyPr/>
        <a:lstStyle/>
        <a:p>
          <a:r>
            <a:rPr lang="en-GB"/>
            <a:t>Style</a:t>
          </a:r>
        </a:p>
      </dgm:t>
    </dgm:pt>
    <dgm:pt modelId="{0074A4B7-9207-4238-99E9-F81B5735DBAE}" type="parTrans" cxnId="{57C3694C-BCCC-4A04-916F-FD43453530F8}">
      <dgm:prSet/>
      <dgm:spPr/>
      <dgm:t>
        <a:bodyPr/>
        <a:lstStyle/>
        <a:p>
          <a:endParaRPr lang="en-GB"/>
        </a:p>
      </dgm:t>
    </dgm:pt>
    <dgm:pt modelId="{D32928A7-853A-4C2D-A7F0-C04D3529B9AC}" type="sibTrans" cxnId="{57C3694C-BCCC-4A04-916F-FD43453530F8}">
      <dgm:prSet/>
      <dgm:spPr/>
      <dgm:t>
        <a:bodyPr/>
        <a:lstStyle/>
        <a:p>
          <a:endParaRPr lang="en-GB"/>
        </a:p>
      </dgm:t>
    </dgm:pt>
    <dgm:pt modelId="{C354B84E-EEA2-4435-A603-28B53EDF991B}">
      <dgm:prSet phldrT="[Text]"/>
      <dgm:spPr>
        <a:solidFill>
          <a:srgbClr val="C00000"/>
        </a:solidFill>
      </dgm:spPr>
      <dgm:t>
        <a:bodyPr/>
        <a:lstStyle/>
        <a:p>
          <a:r>
            <a:rPr lang="en-GB"/>
            <a:t>Tone</a:t>
          </a:r>
        </a:p>
      </dgm:t>
    </dgm:pt>
    <dgm:pt modelId="{E72FE368-7F02-4798-830A-4765695100AD}" type="parTrans" cxnId="{A54B1FEA-13B1-43E4-B8D2-8343438F39C9}">
      <dgm:prSet/>
      <dgm:spPr/>
      <dgm:t>
        <a:bodyPr/>
        <a:lstStyle/>
        <a:p>
          <a:endParaRPr lang="en-GB"/>
        </a:p>
      </dgm:t>
    </dgm:pt>
    <dgm:pt modelId="{EE90D717-0A3E-448B-A57E-825171F539D2}" type="sibTrans" cxnId="{A54B1FEA-13B1-43E4-B8D2-8343438F39C9}">
      <dgm:prSet/>
      <dgm:spPr/>
      <dgm:t>
        <a:bodyPr/>
        <a:lstStyle/>
        <a:p>
          <a:endParaRPr lang="en-GB"/>
        </a:p>
      </dgm:t>
    </dgm:pt>
    <dgm:pt modelId="{C3F6B3CB-631A-466A-8E33-8CFF4A85B769}">
      <dgm:prSet phldrT="[Text]"/>
      <dgm:spPr>
        <a:solidFill>
          <a:srgbClr val="C00000"/>
        </a:solidFill>
      </dgm:spPr>
      <dgm:t>
        <a:bodyPr/>
        <a:lstStyle/>
        <a:p>
          <a:r>
            <a:rPr lang="en-GB"/>
            <a:t>Audience</a:t>
          </a:r>
        </a:p>
      </dgm:t>
    </dgm:pt>
    <dgm:pt modelId="{B39CD3DF-63DD-48A4-A1A2-EDB21F2F05C3}" type="parTrans" cxnId="{AD66966B-D6AB-46D4-BDC8-DF70D11FD3C7}">
      <dgm:prSet/>
      <dgm:spPr/>
      <dgm:t>
        <a:bodyPr/>
        <a:lstStyle/>
        <a:p>
          <a:endParaRPr lang="en-GB"/>
        </a:p>
      </dgm:t>
    </dgm:pt>
    <dgm:pt modelId="{B22D72E3-9F5B-410F-AACC-253B1E5AD89C}" type="sibTrans" cxnId="{AD66966B-D6AB-46D4-BDC8-DF70D11FD3C7}">
      <dgm:prSet/>
      <dgm:spPr/>
      <dgm:t>
        <a:bodyPr/>
        <a:lstStyle/>
        <a:p>
          <a:endParaRPr lang="en-GB"/>
        </a:p>
      </dgm:t>
    </dgm:pt>
    <dgm:pt modelId="{34066001-5CFC-4B47-B793-1DFBDBAB10BB}">
      <dgm:prSet phldrT="[Text]"/>
      <dgm:spPr>
        <a:solidFill>
          <a:srgbClr val="C00000"/>
        </a:solidFill>
      </dgm:spPr>
      <dgm:t>
        <a:bodyPr/>
        <a:lstStyle/>
        <a:p>
          <a:r>
            <a:rPr lang="en-GB"/>
            <a:t>Response</a:t>
          </a:r>
        </a:p>
      </dgm:t>
    </dgm:pt>
    <dgm:pt modelId="{7874F58F-C464-4FB5-A02C-E347CE1D19F1}" type="parTrans" cxnId="{DB1B8ECC-2BCF-41C7-A12A-A8337CEE8BD1}">
      <dgm:prSet/>
      <dgm:spPr/>
      <dgm:t>
        <a:bodyPr/>
        <a:lstStyle/>
        <a:p>
          <a:endParaRPr lang="en-GB"/>
        </a:p>
      </dgm:t>
    </dgm:pt>
    <dgm:pt modelId="{4A4213F3-0199-4F3A-B5DC-4A57DEE64798}" type="sibTrans" cxnId="{DB1B8ECC-2BCF-41C7-A12A-A8337CEE8BD1}">
      <dgm:prSet/>
      <dgm:spPr/>
      <dgm:t>
        <a:bodyPr/>
        <a:lstStyle/>
        <a:p>
          <a:endParaRPr lang="en-GB"/>
        </a:p>
      </dgm:t>
    </dgm:pt>
    <dgm:pt modelId="{1DDFDF2C-113B-4A51-A759-BCE3B2C8E0FB}" type="pres">
      <dgm:prSet presAssocID="{2DE99F84-7AC6-4E04-9B0E-873E8AADCB05}" presName="diagram" presStyleCnt="0">
        <dgm:presLayoutVars>
          <dgm:chPref val="1"/>
          <dgm:dir/>
          <dgm:animOne val="branch"/>
          <dgm:animLvl val="lvl"/>
          <dgm:resizeHandles val="exact"/>
        </dgm:presLayoutVars>
      </dgm:prSet>
      <dgm:spPr/>
    </dgm:pt>
    <dgm:pt modelId="{788A48BF-9984-45FB-AC8D-506E79A46375}" type="pres">
      <dgm:prSet presAssocID="{A007FF6D-7981-440E-B036-6D6EB85DD8DA}" presName="root1" presStyleCnt="0"/>
      <dgm:spPr/>
    </dgm:pt>
    <dgm:pt modelId="{337B1726-C1B8-42CA-AD90-B3AE2E26B35F}" type="pres">
      <dgm:prSet presAssocID="{A007FF6D-7981-440E-B036-6D6EB85DD8DA}" presName="LevelOneTextNode" presStyleLbl="node0" presStyleIdx="0" presStyleCnt="1">
        <dgm:presLayoutVars>
          <dgm:chPref val="3"/>
        </dgm:presLayoutVars>
      </dgm:prSet>
      <dgm:spPr/>
    </dgm:pt>
    <dgm:pt modelId="{97066A42-8A47-4DD5-A512-737DDEA9B11F}" type="pres">
      <dgm:prSet presAssocID="{A007FF6D-7981-440E-B036-6D6EB85DD8DA}" presName="level2hierChild" presStyleCnt="0"/>
      <dgm:spPr/>
    </dgm:pt>
    <dgm:pt modelId="{FF8C8058-41EC-40F8-8DAF-B57BCA2F7D9A}" type="pres">
      <dgm:prSet presAssocID="{15B7EF35-2DDA-483D-97E3-89A570094D7B}" presName="conn2-1" presStyleLbl="parChTrans1D2" presStyleIdx="0" presStyleCnt="6"/>
      <dgm:spPr/>
    </dgm:pt>
    <dgm:pt modelId="{E4B6145B-B398-45EA-AF91-3867C150A52A}" type="pres">
      <dgm:prSet presAssocID="{15B7EF35-2DDA-483D-97E3-89A570094D7B}" presName="connTx" presStyleLbl="parChTrans1D2" presStyleIdx="0" presStyleCnt="6"/>
      <dgm:spPr/>
    </dgm:pt>
    <dgm:pt modelId="{C7AE3998-5598-4589-A8E9-D8001FB936C2}" type="pres">
      <dgm:prSet presAssocID="{71464993-D6CE-4A59-B63B-C1D56B2B7572}" presName="root2" presStyleCnt="0"/>
      <dgm:spPr/>
    </dgm:pt>
    <dgm:pt modelId="{E4A9B4FC-03BE-4A5C-AB11-B703EB397A1A}" type="pres">
      <dgm:prSet presAssocID="{71464993-D6CE-4A59-B63B-C1D56B2B7572}" presName="LevelTwoTextNode" presStyleLbl="node2" presStyleIdx="0" presStyleCnt="6">
        <dgm:presLayoutVars>
          <dgm:chPref val="3"/>
        </dgm:presLayoutVars>
      </dgm:prSet>
      <dgm:spPr/>
    </dgm:pt>
    <dgm:pt modelId="{5A80897E-912F-4AA0-BC7E-1D3D4B13DC39}" type="pres">
      <dgm:prSet presAssocID="{71464993-D6CE-4A59-B63B-C1D56B2B7572}" presName="level3hierChild" presStyleCnt="0"/>
      <dgm:spPr/>
    </dgm:pt>
    <dgm:pt modelId="{B77904E1-3C3A-42FC-8DB3-D8AAB2005D99}" type="pres">
      <dgm:prSet presAssocID="{BC08BD73-3B7A-4C24-8A66-882AD7D7E0B1}" presName="conn2-1" presStyleLbl="parChTrans1D2" presStyleIdx="1" presStyleCnt="6"/>
      <dgm:spPr/>
    </dgm:pt>
    <dgm:pt modelId="{1113BCA5-DD6B-485F-9728-7491481569AF}" type="pres">
      <dgm:prSet presAssocID="{BC08BD73-3B7A-4C24-8A66-882AD7D7E0B1}" presName="connTx" presStyleLbl="parChTrans1D2" presStyleIdx="1" presStyleCnt="6"/>
      <dgm:spPr/>
    </dgm:pt>
    <dgm:pt modelId="{840FF10A-E5CB-4D65-8E0A-2D94B522C6AC}" type="pres">
      <dgm:prSet presAssocID="{594F1FFD-497A-45A2-8414-A46FA0C25CF8}" presName="root2" presStyleCnt="0"/>
      <dgm:spPr/>
    </dgm:pt>
    <dgm:pt modelId="{3934CC66-43EE-4943-B7B4-A3AB63818F46}" type="pres">
      <dgm:prSet presAssocID="{594F1FFD-497A-45A2-8414-A46FA0C25CF8}" presName="LevelTwoTextNode" presStyleLbl="node2" presStyleIdx="1" presStyleCnt="6">
        <dgm:presLayoutVars>
          <dgm:chPref val="3"/>
        </dgm:presLayoutVars>
      </dgm:prSet>
      <dgm:spPr/>
    </dgm:pt>
    <dgm:pt modelId="{0EBF3029-EC72-4A46-9CB1-A485A3B01E04}" type="pres">
      <dgm:prSet presAssocID="{594F1FFD-497A-45A2-8414-A46FA0C25CF8}" presName="level3hierChild" presStyleCnt="0"/>
      <dgm:spPr/>
    </dgm:pt>
    <dgm:pt modelId="{52B767A1-D74A-44DC-92C8-C078D6465748}" type="pres">
      <dgm:prSet presAssocID="{0074A4B7-9207-4238-99E9-F81B5735DBAE}" presName="conn2-1" presStyleLbl="parChTrans1D2" presStyleIdx="2" presStyleCnt="6"/>
      <dgm:spPr/>
    </dgm:pt>
    <dgm:pt modelId="{1608ADB4-1600-4BE1-AEBB-7EED2BDB6559}" type="pres">
      <dgm:prSet presAssocID="{0074A4B7-9207-4238-99E9-F81B5735DBAE}" presName="connTx" presStyleLbl="parChTrans1D2" presStyleIdx="2" presStyleCnt="6"/>
      <dgm:spPr/>
    </dgm:pt>
    <dgm:pt modelId="{5AB5A665-BB41-4911-B0B5-3BA494A76EB4}" type="pres">
      <dgm:prSet presAssocID="{BC4A8056-D9C2-4283-B200-52256DDCD045}" presName="root2" presStyleCnt="0"/>
      <dgm:spPr/>
    </dgm:pt>
    <dgm:pt modelId="{8077AC35-149F-4031-AE14-2105CC71DBAC}" type="pres">
      <dgm:prSet presAssocID="{BC4A8056-D9C2-4283-B200-52256DDCD045}" presName="LevelTwoTextNode" presStyleLbl="node2" presStyleIdx="2" presStyleCnt="6">
        <dgm:presLayoutVars>
          <dgm:chPref val="3"/>
        </dgm:presLayoutVars>
      </dgm:prSet>
      <dgm:spPr/>
    </dgm:pt>
    <dgm:pt modelId="{D426881E-8BED-4313-883D-52AD1CC51683}" type="pres">
      <dgm:prSet presAssocID="{BC4A8056-D9C2-4283-B200-52256DDCD045}" presName="level3hierChild" presStyleCnt="0"/>
      <dgm:spPr/>
    </dgm:pt>
    <dgm:pt modelId="{E709941B-BD8B-4338-BA69-0443D40E23AC}" type="pres">
      <dgm:prSet presAssocID="{E72FE368-7F02-4798-830A-4765695100AD}" presName="conn2-1" presStyleLbl="parChTrans1D2" presStyleIdx="3" presStyleCnt="6"/>
      <dgm:spPr/>
    </dgm:pt>
    <dgm:pt modelId="{AD82AA2A-51E6-4E98-8509-9EC1AB1A2C13}" type="pres">
      <dgm:prSet presAssocID="{E72FE368-7F02-4798-830A-4765695100AD}" presName="connTx" presStyleLbl="parChTrans1D2" presStyleIdx="3" presStyleCnt="6"/>
      <dgm:spPr/>
    </dgm:pt>
    <dgm:pt modelId="{A282F8B2-B7C1-4DB5-A323-656C1D70D6DD}" type="pres">
      <dgm:prSet presAssocID="{C354B84E-EEA2-4435-A603-28B53EDF991B}" presName="root2" presStyleCnt="0"/>
      <dgm:spPr/>
    </dgm:pt>
    <dgm:pt modelId="{4F6C0EA5-7B7B-48B4-ABE1-D8436DB4C429}" type="pres">
      <dgm:prSet presAssocID="{C354B84E-EEA2-4435-A603-28B53EDF991B}" presName="LevelTwoTextNode" presStyleLbl="node2" presStyleIdx="3" presStyleCnt="6">
        <dgm:presLayoutVars>
          <dgm:chPref val="3"/>
        </dgm:presLayoutVars>
      </dgm:prSet>
      <dgm:spPr/>
    </dgm:pt>
    <dgm:pt modelId="{EE5F4FE3-3647-450A-8C81-84E5E2BC4FCC}" type="pres">
      <dgm:prSet presAssocID="{C354B84E-EEA2-4435-A603-28B53EDF991B}" presName="level3hierChild" presStyleCnt="0"/>
      <dgm:spPr/>
    </dgm:pt>
    <dgm:pt modelId="{50CE9F78-C0DE-4C2E-9107-9F4672089909}" type="pres">
      <dgm:prSet presAssocID="{B39CD3DF-63DD-48A4-A1A2-EDB21F2F05C3}" presName="conn2-1" presStyleLbl="parChTrans1D2" presStyleIdx="4" presStyleCnt="6"/>
      <dgm:spPr/>
    </dgm:pt>
    <dgm:pt modelId="{8FDE3AEF-8B2F-4FFF-9533-010D14AD20FD}" type="pres">
      <dgm:prSet presAssocID="{B39CD3DF-63DD-48A4-A1A2-EDB21F2F05C3}" presName="connTx" presStyleLbl="parChTrans1D2" presStyleIdx="4" presStyleCnt="6"/>
      <dgm:spPr/>
    </dgm:pt>
    <dgm:pt modelId="{81514044-319C-4801-862D-D9FE4C9E8A36}" type="pres">
      <dgm:prSet presAssocID="{C3F6B3CB-631A-466A-8E33-8CFF4A85B769}" presName="root2" presStyleCnt="0"/>
      <dgm:spPr/>
    </dgm:pt>
    <dgm:pt modelId="{3110636A-5261-488C-A831-C47F7A8AC803}" type="pres">
      <dgm:prSet presAssocID="{C3F6B3CB-631A-466A-8E33-8CFF4A85B769}" presName="LevelTwoTextNode" presStyleLbl="node2" presStyleIdx="4" presStyleCnt="6">
        <dgm:presLayoutVars>
          <dgm:chPref val="3"/>
        </dgm:presLayoutVars>
      </dgm:prSet>
      <dgm:spPr/>
    </dgm:pt>
    <dgm:pt modelId="{62296DAB-F70E-4CE2-92E4-2182CD0D7E3A}" type="pres">
      <dgm:prSet presAssocID="{C3F6B3CB-631A-466A-8E33-8CFF4A85B769}" presName="level3hierChild" presStyleCnt="0"/>
      <dgm:spPr/>
    </dgm:pt>
    <dgm:pt modelId="{2E5753E5-EE61-4D65-BA90-EAAD4E4E523C}" type="pres">
      <dgm:prSet presAssocID="{7874F58F-C464-4FB5-A02C-E347CE1D19F1}" presName="conn2-1" presStyleLbl="parChTrans1D2" presStyleIdx="5" presStyleCnt="6"/>
      <dgm:spPr/>
    </dgm:pt>
    <dgm:pt modelId="{2677BE97-586C-4204-ABA5-ED7238DDA313}" type="pres">
      <dgm:prSet presAssocID="{7874F58F-C464-4FB5-A02C-E347CE1D19F1}" presName="connTx" presStyleLbl="parChTrans1D2" presStyleIdx="5" presStyleCnt="6"/>
      <dgm:spPr/>
    </dgm:pt>
    <dgm:pt modelId="{42BC4DED-C105-4DE0-8A49-652F0E09D1B9}" type="pres">
      <dgm:prSet presAssocID="{34066001-5CFC-4B47-B793-1DFBDBAB10BB}" presName="root2" presStyleCnt="0"/>
      <dgm:spPr/>
    </dgm:pt>
    <dgm:pt modelId="{1CB4E461-8207-435D-A09C-A1378A062710}" type="pres">
      <dgm:prSet presAssocID="{34066001-5CFC-4B47-B793-1DFBDBAB10BB}" presName="LevelTwoTextNode" presStyleLbl="node2" presStyleIdx="5" presStyleCnt="6">
        <dgm:presLayoutVars>
          <dgm:chPref val="3"/>
        </dgm:presLayoutVars>
      </dgm:prSet>
      <dgm:spPr/>
    </dgm:pt>
    <dgm:pt modelId="{8ADA2A17-0D70-4A1F-BD44-A057708505BC}" type="pres">
      <dgm:prSet presAssocID="{34066001-5CFC-4B47-B793-1DFBDBAB10BB}" presName="level3hierChild" presStyleCnt="0"/>
      <dgm:spPr/>
    </dgm:pt>
  </dgm:ptLst>
  <dgm:cxnLst>
    <dgm:cxn modelId="{1B897C08-48B7-4BE3-BBE6-9AECCA71D155}" type="presOf" srcId="{15B7EF35-2DDA-483D-97E3-89A570094D7B}" destId="{E4B6145B-B398-45EA-AF91-3867C150A52A}" srcOrd="1" destOrd="0" presId="urn:microsoft.com/office/officeart/2005/8/layout/hierarchy2"/>
    <dgm:cxn modelId="{39813515-16C5-4C5E-AE5C-713D8A9716B4}" type="presOf" srcId="{E72FE368-7F02-4798-830A-4765695100AD}" destId="{E709941B-BD8B-4338-BA69-0443D40E23AC}" srcOrd="0" destOrd="0" presId="urn:microsoft.com/office/officeart/2005/8/layout/hierarchy2"/>
    <dgm:cxn modelId="{126ACA26-E32F-4255-993C-C442AF61387F}" type="presOf" srcId="{A007FF6D-7981-440E-B036-6D6EB85DD8DA}" destId="{337B1726-C1B8-42CA-AD90-B3AE2E26B35F}" srcOrd="0" destOrd="0" presId="urn:microsoft.com/office/officeart/2005/8/layout/hierarchy2"/>
    <dgm:cxn modelId="{85CFFE27-09C7-4A76-A11F-158BE0B5DB83}" type="presOf" srcId="{2DE99F84-7AC6-4E04-9B0E-873E8AADCB05}" destId="{1DDFDF2C-113B-4A51-A759-BCE3B2C8E0FB}" srcOrd="0" destOrd="0" presId="urn:microsoft.com/office/officeart/2005/8/layout/hierarchy2"/>
    <dgm:cxn modelId="{5BB36035-774C-4E80-A91E-9DB056FDC55E}" type="presOf" srcId="{E72FE368-7F02-4798-830A-4765695100AD}" destId="{AD82AA2A-51E6-4E98-8509-9EC1AB1A2C13}" srcOrd="1" destOrd="0" presId="urn:microsoft.com/office/officeart/2005/8/layout/hierarchy2"/>
    <dgm:cxn modelId="{DC11FE36-B751-41E3-8A83-CE959EDF3B11}" type="presOf" srcId="{0074A4B7-9207-4238-99E9-F81B5735DBAE}" destId="{52B767A1-D74A-44DC-92C8-C078D6465748}" srcOrd="0" destOrd="0" presId="urn:microsoft.com/office/officeart/2005/8/layout/hierarchy2"/>
    <dgm:cxn modelId="{5A1DAE3B-7DC8-43B6-B331-2E4742B4C4F8}" type="presOf" srcId="{34066001-5CFC-4B47-B793-1DFBDBAB10BB}" destId="{1CB4E461-8207-435D-A09C-A1378A062710}" srcOrd="0" destOrd="0" presId="urn:microsoft.com/office/officeart/2005/8/layout/hierarchy2"/>
    <dgm:cxn modelId="{4AD3063C-32F2-4C16-B069-BBFA6A5C3368}" type="presOf" srcId="{0074A4B7-9207-4238-99E9-F81B5735DBAE}" destId="{1608ADB4-1600-4BE1-AEBB-7EED2BDB6559}" srcOrd="1" destOrd="0" presId="urn:microsoft.com/office/officeart/2005/8/layout/hierarchy2"/>
    <dgm:cxn modelId="{63D2955D-CE3B-44FC-B37E-CE425DF97EF5}" type="presOf" srcId="{7874F58F-C464-4FB5-A02C-E347CE1D19F1}" destId="{2E5753E5-EE61-4D65-BA90-EAAD4E4E523C}" srcOrd="0" destOrd="0" presId="urn:microsoft.com/office/officeart/2005/8/layout/hierarchy2"/>
    <dgm:cxn modelId="{AD66966B-D6AB-46D4-BDC8-DF70D11FD3C7}" srcId="{A007FF6D-7981-440E-B036-6D6EB85DD8DA}" destId="{C3F6B3CB-631A-466A-8E33-8CFF4A85B769}" srcOrd="4" destOrd="0" parTransId="{B39CD3DF-63DD-48A4-A1A2-EDB21F2F05C3}" sibTransId="{B22D72E3-9F5B-410F-AACC-253B1E5AD89C}"/>
    <dgm:cxn modelId="{57C3694C-BCCC-4A04-916F-FD43453530F8}" srcId="{A007FF6D-7981-440E-B036-6D6EB85DD8DA}" destId="{BC4A8056-D9C2-4283-B200-52256DDCD045}" srcOrd="2" destOrd="0" parTransId="{0074A4B7-9207-4238-99E9-F81B5735DBAE}" sibTransId="{D32928A7-853A-4C2D-A7F0-C04D3529B9AC}"/>
    <dgm:cxn modelId="{73734F6D-6F7F-4708-99C3-C2CB140AF9BA}" type="presOf" srcId="{C354B84E-EEA2-4435-A603-28B53EDF991B}" destId="{4F6C0EA5-7B7B-48B4-ABE1-D8436DB4C429}" srcOrd="0" destOrd="0" presId="urn:microsoft.com/office/officeart/2005/8/layout/hierarchy2"/>
    <dgm:cxn modelId="{B2484271-6E59-4BD6-8547-4041C85F9799}" type="presOf" srcId="{7874F58F-C464-4FB5-A02C-E347CE1D19F1}" destId="{2677BE97-586C-4204-ABA5-ED7238DDA313}" srcOrd="1" destOrd="0" presId="urn:microsoft.com/office/officeart/2005/8/layout/hierarchy2"/>
    <dgm:cxn modelId="{66F1CB72-CBBD-41EF-B083-EA3EE7AA1CE1}" type="presOf" srcId="{594F1FFD-497A-45A2-8414-A46FA0C25CF8}" destId="{3934CC66-43EE-4943-B7B4-A3AB63818F46}" srcOrd="0" destOrd="0" presId="urn:microsoft.com/office/officeart/2005/8/layout/hierarchy2"/>
    <dgm:cxn modelId="{B6C5397D-5284-4C43-8F39-614C3BA641A3}" type="presOf" srcId="{BC08BD73-3B7A-4C24-8A66-882AD7D7E0B1}" destId="{B77904E1-3C3A-42FC-8DB3-D8AAB2005D99}" srcOrd="0" destOrd="0" presId="urn:microsoft.com/office/officeart/2005/8/layout/hierarchy2"/>
    <dgm:cxn modelId="{7FD8B784-749A-4F1F-B188-77107672FFD5}" srcId="{2DE99F84-7AC6-4E04-9B0E-873E8AADCB05}" destId="{A007FF6D-7981-440E-B036-6D6EB85DD8DA}" srcOrd="0" destOrd="0" parTransId="{2FBF0D94-72FD-463C-8F85-573C5B4C90A4}" sibTransId="{EFDC5851-954B-417D-BD57-C656DE555DEF}"/>
    <dgm:cxn modelId="{8A306598-1F12-47AE-907C-A53C38868948}" type="presOf" srcId="{71464993-D6CE-4A59-B63B-C1D56B2B7572}" destId="{E4A9B4FC-03BE-4A5C-AB11-B703EB397A1A}" srcOrd="0" destOrd="0" presId="urn:microsoft.com/office/officeart/2005/8/layout/hierarchy2"/>
    <dgm:cxn modelId="{2F4B33A4-9838-4027-92ED-C9666D6196C1}" type="presOf" srcId="{B39CD3DF-63DD-48A4-A1A2-EDB21F2F05C3}" destId="{50CE9F78-C0DE-4C2E-9107-9F4672089909}" srcOrd="0" destOrd="0" presId="urn:microsoft.com/office/officeart/2005/8/layout/hierarchy2"/>
    <dgm:cxn modelId="{61A9BDA4-AA73-4331-9E8E-0FD26A3F7049}" type="presOf" srcId="{BC08BD73-3B7A-4C24-8A66-882AD7D7E0B1}" destId="{1113BCA5-DD6B-485F-9728-7491481569AF}" srcOrd="1" destOrd="0" presId="urn:microsoft.com/office/officeart/2005/8/layout/hierarchy2"/>
    <dgm:cxn modelId="{E5F4E2AA-96AF-4A87-A231-4B73443FA6E5}" type="presOf" srcId="{15B7EF35-2DDA-483D-97E3-89A570094D7B}" destId="{FF8C8058-41EC-40F8-8DAF-B57BCA2F7D9A}" srcOrd="0" destOrd="0" presId="urn:microsoft.com/office/officeart/2005/8/layout/hierarchy2"/>
    <dgm:cxn modelId="{EE398DAE-E214-4CF9-A9B5-C48A9D563352}" type="presOf" srcId="{BC4A8056-D9C2-4283-B200-52256DDCD045}" destId="{8077AC35-149F-4031-AE14-2105CC71DBAC}" srcOrd="0" destOrd="0" presId="urn:microsoft.com/office/officeart/2005/8/layout/hierarchy2"/>
    <dgm:cxn modelId="{355BFEC7-3957-4E86-97EE-E87636122FD0}" srcId="{A007FF6D-7981-440E-B036-6D6EB85DD8DA}" destId="{594F1FFD-497A-45A2-8414-A46FA0C25CF8}" srcOrd="1" destOrd="0" parTransId="{BC08BD73-3B7A-4C24-8A66-882AD7D7E0B1}" sibTransId="{DAD69D64-1E28-4D09-9628-49D03E4DBC01}"/>
    <dgm:cxn modelId="{DB1B8ECC-2BCF-41C7-A12A-A8337CEE8BD1}" srcId="{A007FF6D-7981-440E-B036-6D6EB85DD8DA}" destId="{34066001-5CFC-4B47-B793-1DFBDBAB10BB}" srcOrd="5" destOrd="0" parTransId="{7874F58F-C464-4FB5-A02C-E347CE1D19F1}" sibTransId="{4A4213F3-0199-4F3A-B5DC-4A57DEE64798}"/>
    <dgm:cxn modelId="{B09F9CE6-E2E2-4E78-AEE3-57CE61E5A2F8}" type="presOf" srcId="{C3F6B3CB-631A-466A-8E33-8CFF4A85B769}" destId="{3110636A-5261-488C-A831-C47F7A8AC803}" srcOrd="0" destOrd="0" presId="urn:microsoft.com/office/officeart/2005/8/layout/hierarchy2"/>
    <dgm:cxn modelId="{A54B1FEA-13B1-43E4-B8D2-8343438F39C9}" srcId="{A007FF6D-7981-440E-B036-6D6EB85DD8DA}" destId="{C354B84E-EEA2-4435-A603-28B53EDF991B}" srcOrd="3" destOrd="0" parTransId="{E72FE368-7F02-4798-830A-4765695100AD}" sibTransId="{EE90D717-0A3E-448B-A57E-825171F539D2}"/>
    <dgm:cxn modelId="{B46A26EE-372D-48C1-B3D9-C6210E8EF71F}" srcId="{A007FF6D-7981-440E-B036-6D6EB85DD8DA}" destId="{71464993-D6CE-4A59-B63B-C1D56B2B7572}" srcOrd="0" destOrd="0" parTransId="{15B7EF35-2DDA-483D-97E3-89A570094D7B}" sibTransId="{594A0FF5-7794-406C-995E-F8A3A2407D5B}"/>
    <dgm:cxn modelId="{2F7E85F1-4B0A-44D7-B7E7-11733A5F0977}" type="presOf" srcId="{B39CD3DF-63DD-48A4-A1A2-EDB21F2F05C3}" destId="{8FDE3AEF-8B2F-4FFF-9533-010D14AD20FD}" srcOrd="1" destOrd="0" presId="urn:microsoft.com/office/officeart/2005/8/layout/hierarchy2"/>
    <dgm:cxn modelId="{13342C3A-1C8B-48C5-A316-90EBE5F4FFD5}" type="presParOf" srcId="{1DDFDF2C-113B-4A51-A759-BCE3B2C8E0FB}" destId="{788A48BF-9984-45FB-AC8D-506E79A46375}" srcOrd="0" destOrd="0" presId="urn:microsoft.com/office/officeart/2005/8/layout/hierarchy2"/>
    <dgm:cxn modelId="{3CDDA869-6484-485E-AC05-2476F8C4D5E9}" type="presParOf" srcId="{788A48BF-9984-45FB-AC8D-506E79A46375}" destId="{337B1726-C1B8-42CA-AD90-B3AE2E26B35F}" srcOrd="0" destOrd="0" presId="urn:microsoft.com/office/officeart/2005/8/layout/hierarchy2"/>
    <dgm:cxn modelId="{5FB2CDEC-C77A-46B4-B854-5A9411EE848D}" type="presParOf" srcId="{788A48BF-9984-45FB-AC8D-506E79A46375}" destId="{97066A42-8A47-4DD5-A512-737DDEA9B11F}" srcOrd="1" destOrd="0" presId="urn:microsoft.com/office/officeart/2005/8/layout/hierarchy2"/>
    <dgm:cxn modelId="{F933BEF5-A1A8-4BD9-B089-250A0C22C1C8}" type="presParOf" srcId="{97066A42-8A47-4DD5-A512-737DDEA9B11F}" destId="{FF8C8058-41EC-40F8-8DAF-B57BCA2F7D9A}" srcOrd="0" destOrd="0" presId="urn:microsoft.com/office/officeart/2005/8/layout/hierarchy2"/>
    <dgm:cxn modelId="{350DA1FF-1DD0-4A40-ACA6-667DD8474245}" type="presParOf" srcId="{FF8C8058-41EC-40F8-8DAF-B57BCA2F7D9A}" destId="{E4B6145B-B398-45EA-AF91-3867C150A52A}" srcOrd="0" destOrd="0" presId="urn:microsoft.com/office/officeart/2005/8/layout/hierarchy2"/>
    <dgm:cxn modelId="{DD1D4E53-2B0D-46A1-83A8-85B61DBCEDC1}" type="presParOf" srcId="{97066A42-8A47-4DD5-A512-737DDEA9B11F}" destId="{C7AE3998-5598-4589-A8E9-D8001FB936C2}" srcOrd="1" destOrd="0" presId="urn:microsoft.com/office/officeart/2005/8/layout/hierarchy2"/>
    <dgm:cxn modelId="{645D45CA-7D6D-457B-84CC-64039DE90F18}" type="presParOf" srcId="{C7AE3998-5598-4589-A8E9-D8001FB936C2}" destId="{E4A9B4FC-03BE-4A5C-AB11-B703EB397A1A}" srcOrd="0" destOrd="0" presId="urn:microsoft.com/office/officeart/2005/8/layout/hierarchy2"/>
    <dgm:cxn modelId="{77D6EC64-913A-4AAD-84DB-4E6EF6DCC47D}" type="presParOf" srcId="{C7AE3998-5598-4589-A8E9-D8001FB936C2}" destId="{5A80897E-912F-4AA0-BC7E-1D3D4B13DC39}" srcOrd="1" destOrd="0" presId="urn:microsoft.com/office/officeart/2005/8/layout/hierarchy2"/>
    <dgm:cxn modelId="{C339133A-87CD-44C3-AB36-66EB72826CF2}" type="presParOf" srcId="{97066A42-8A47-4DD5-A512-737DDEA9B11F}" destId="{B77904E1-3C3A-42FC-8DB3-D8AAB2005D99}" srcOrd="2" destOrd="0" presId="urn:microsoft.com/office/officeart/2005/8/layout/hierarchy2"/>
    <dgm:cxn modelId="{9F88896E-90B5-4BF3-8B30-D87CEFFE318F}" type="presParOf" srcId="{B77904E1-3C3A-42FC-8DB3-D8AAB2005D99}" destId="{1113BCA5-DD6B-485F-9728-7491481569AF}" srcOrd="0" destOrd="0" presId="urn:microsoft.com/office/officeart/2005/8/layout/hierarchy2"/>
    <dgm:cxn modelId="{DE3F3717-6420-40E3-81DA-9F7C412FD553}" type="presParOf" srcId="{97066A42-8A47-4DD5-A512-737DDEA9B11F}" destId="{840FF10A-E5CB-4D65-8E0A-2D94B522C6AC}" srcOrd="3" destOrd="0" presId="urn:microsoft.com/office/officeart/2005/8/layout/hierarchy2"/>
    <dgm:cxn modelId="{777A4170-74B8-45C7-8AAB-92D635E172F2}" type="presParOf" srcId="{840FF10A-E5CB-4D65-8E0A-2D94B522C6AC}" destId="{3934CC66-43EE-4943-B7B4-A3AB63818F46}" srcOrd="0" destOrd="0" presId="urn:microsoft.com/office/officeart/2005/8/layout/hierarchy2"/>
    <dgm:cxn modelId="{553AFC5A-1A71-44A2-930C-B3BB62944709}" type="presParOf" srcId="{840FF10A-E5CB-4D65-8E0A-2D94B522C6AC}" destId="{0EBF3029-EC72-4A46-9CB1-A485A3B01E04}" srcOrd="1" destOrd="0" presId="urn:microsoft.com/office/officeart/2005/8/layout/hierarchy2"/>
    <dgm:cxn modelId="{D10E99A2-AB3E-40EE-9E83-189EF0BF5A9C}" type="presParOf" srcId="{97066A42-8A47-4DD5-A512-737DDEA9B11F}" destId="{52B767A1-D74A-44DC-92C8-C078D6465748}" srcOrd="4" destOrd="0" presId="urn:microsoft.com/office/officeart/2005/8/layout/hierarchy2"/>
    <dgm:cxn modelId="{8EE29131-3FA0-4CA3-BD6A-FA3883E674B1}" type="presParOf" srcId="{52B767A1-D74A-44DC-92C8-C078D6465748}" destId="{1608ADB4-1600-4BE1-AEBB-7EED2BDB6559}" srcOrd="0" destOrd="0" presId="urn:microsoft.com/office/officeart/2005/8/layout/hierarchy2"/>
    <dgm:cxn modelId="{96C0DC99-3998-447D-9CE2-BB50A845917E}" type="presParOf" srcId="{97066A42-8A47-4DD5-A512-737DDEA9B11F}" destId="{5AB5A665-BB41-4911-B0B5-3BA494A76EB4}" srcOrd="5" destOrd="0" presId="urn:microsoft.com/office/officeart/2005/8/layout/hierarchy2"/>
    <dgm:cxn modelId="{0A31D486-62A6-44D4-8B48-B52D58EA8B3D}" type="presParOf" srcId="{5AB5A665-BB41-4911-B0B5-3BA494A76EB4}" destId="{8077AC35-149F-4031-AE14-2105CC71DBAC}" srcOrd="0" destOrd="0" presId="urn:microsoft.com/office/officeart/2005/8/layout/hierarchy2"/>
    <dgm:cxn modelId="{48E03457-2B87-4783-9EF3-986EAFEBEC6D}" type="presParOf" srcId="{5AB5A665-BB41-4911-B0B5-3BA494A76EB4}" destId="{D426881E-8BED-4313-883D-52AD1CC51683}" srcOrd="1" destOrd="0" presId="urn:microsoft.com/office/officeart/2005/8/layout/hierarchy2"/>
    <dgm:cxn modelId="{7D2C936D-73F1-49FB-881F-43D357745F85}" type="presParOf" srcId="{97066A42-8A47-4DD5-A512-737DDEA9B11F}" destId="{E709941B-BD8B-4338-BA69-0443D40E23AC}" srcOrd="6" destOrd="0" presId="urn:microsoft.com/office/officeart/2005/8/layout/hierarchy2"/>
    <dgm:cxn modelId="{A13C9AEC-DB0E-4795-BA42-EFB10A96361F}" type="presParOf" srcId="{E709941B-BD8B-4338-BA69-0443D40E23AC}" destId="{AD82AA2A-51E6-4E98-8509-9EC1AB1A2C13}" srcOrd="0" destOrd="0" presId="urn:microsoft.com/office/officeart/2005/8/layout/hierarchy2"/>
    <dgm:cxn modelId="{41A14EF8-5B78-461E-8D33-ECE0C2D3F038}" type="presParOf" srcId="{97066A42-8A47-4DD5-A512-737DDEA9B11F}" destId="{A282F8B2-B7C1-4DB5-A323-656C1D70D6DD}" srcOrd="7" destOrd="0" presId="urn:microsoft.com/office/officeart/2005/8/layout/hierarchy2"/>
    <dgm:cxn modelId="{4B525BC5-C452-4C2B-9519-E997397225CB}" type="presParOf" srcId="{A282F8B2-B7C1-4DB5-A323-656C1D70D6DD}" destId="{4F6C0EA5-7B7B-48B4-ABE1-D8436DB4C429}" srcOrd="0" destOrd="0" presId="urn:microsoft.com/office/officeart/2005/8/layout/hierarchy2"/>
    <dgm:cxn modelId="{D38D58C8-3E08-4A25-9A70-B3C80BFB8DAE}" type="presParOf" srcId="{A282F8B2-B7C1-4DB5-A323-656C1D70D6DD}" destId="{EE5F4FE3-3647-450A-8C81-84E5E2BC4FCC}" srcOrd="1" destOrd="0" presId="urn:microsoft.com/office/officeart/2005/8/layout/hierarchy2"/>
    <dgm:cxn modelId="{E18AAE80-6508-4A0A-9E87-C943E88ECAE6}" type="presParOf" srcId="{97066A42-8A47-4DD5-A512-737DDEA9B11F}" destId="{50CE9F78-C0DE-4C2E-9107-9F4672089909}" srcOrd="8" destOrd="0" presId="urn:microsoft.com/office/officeart/2005/8/layout/hierarchy2"/>
    <dgm:cxn modelId="{72235C2D-3580-402E-84F4-797B010BB748}" type="presParOf" srcId="{50CE9F78-C0DE-4C2E-9107-9F4672089909}" destId="{8FDE3AEF-8B2F-4FFF-9533-010D14AD20FD}" srcOrd="0" destOrd="0" presId="urn:microsoft.com/office/officeart/2005/8/layout/hierarchy2"/>
    <dgm:cxn modelId="{80D9E46D-489C-4D7A-94A4-8BC83F9C1B15}" type="presParOf" srcId="{97066A42-8A47-4DD5-A512-737DDEA9B11F}" destId="{81514044-319C-4801-862D-D9FE4C9E8A36}" srcOrd="9" destOrd="0" presId="urn:microsoft.com/office/officeart/2005/8/layout/hierarchy2"/>
    <dgm:cxn modelId="{ED8B052F-C857-4D6A-814E-ED64F78BA55A}" type="presParOf" srcId="{81514044-319C-4801-862D-D9FE4C9E8A36}" destId="{3110636A-5261-488C-A831-C47F7A8AC803}" srcOrd="0" destOrd="0" presId="urn:microsoft.com/office/officeart/2005/8/layout/hierarchy2"/>
    <dgm:cxn modelId="{8FB5334F-B02F-4D9F-9A48-71567894C510}" type="presParOf" srcId="{81514044-319C-4801-862D-D9FE4C9E8A36}" destId="{62296DAB-F70E-4CE2-92E4-2182CD0D7E3A}" srcOrd="1" destOrd="0" presId="urn:microsoft.com/office/officeart/2005/8/layout/hierarchy2"/>
    <dgm:cxn modelId="{EC9C05FC-1F2A-4A6F-8FF7-3F2D8CE34D59}" type="presParOf" srcId="{97066A42-8A47-4DD5-A512-737DDEA9B11F}" destId="{2E5753E5-EE61-4D65-BA90-EAAD4E4E523C}" srcOrd="10" destOrd="0" presId="urn:microsoft.com/office/officeart/2005/8/layout/hierarchy2"/>
    <dgm:cxn modelId="{A805B893-44EB-42EF-A6E1-227C8D263BC1}" type="presParOf" srcId="{2E5753E5-EE61-4D65-BA90-EAAD4E4E523C}" destId="{2677BE97-586C-4204-ABA5-ED7238DDA313}" srcOrd="0" destOrd="0" presId="urn:microsoft.com/office/officeart/2005/8/layout/hierarchy2"/>
    <dgm:cxn modelId="{1BF09C07-D117-4974-AA60-89DE66F00345}" type="presParOf" srcId="{97066A42-8A47-4DD5-A512-737DDEA9B11F}" destId="{42BC4DED-C105-4DE0-8A49-652F0E09D1B9}" srcOrd="11" destOrd="0" presId="urn:microsoft.com/office/officeart/2005/8/layout/hierarchy2"/>
    <dgm:cxn modelId="{A6F78847-0513-42D7-9AB2-5FC76DE2A069}" type="presParOf" srcId="{42BC4DED-C105-4DE0-8A49-652F0E09D1B9}" destId="{1CB4E461-8207-435D-A09C-A1378A062710}" srcOrd="0" destOrd="0" presId="urn:microsoft.com/office/officeart/2005/8/layout/hierarchy2"/>
    <dgm:cxn modelId="{663E8BD8-B1C7-4058-B5D5-4561E117DFA0}" type="presParOf" srcId="{42BC4DED-C105-4DE0-8A49-652F0E09D1B9}" destId="{8ADA2A17-0D70-4A1F-BD44-A057708505BC}" srcOrd="1" destOrd="0" presId="urn:microsoft.com/office/officeart/2005/8/layout/hierarchy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0DB69-6D96-4D11-9B01-0216AAFB6081}">
      <dsp:nvSpPr>
        <dsp:cNvPr id="0" name=""/>
        <dsp:cNvSpPr/>
      </dsp:nvSpPr>
      <dsp:spPr>
        <a:xfrm>
          <a:off x="0" y="594"/>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11958-8CB6-426A-AC57-76597B6B22A2}">
      <dsp:nvSpPr>
        <dsp:cNvPr id="0" name=""/>
        <dsp:cNvSpPr/>
      </dsp:nvSpPr>
      <dsp:spPr>
        <a:xfrm>
          <a:off x="0" y="594"/>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 challenges offered by Dataverse</a:t>
          </a:r>
        </a:p>
      </dsp:txBody>
      <dsp:txXfrm>
        <a:off x="0" y="594"/>
        <a:ext cx="6921726" cy="487243"/>
      </dsp:txXfrm>
    </dsp:sp>
    <dsp:sp modelId="{99D65206-D3FC-494C-8D36-987D0A507CDD}">
      <dsp:nvSpPr>
        <dsp:cNvPr id="0" name=""/>
        <dsp:cNvSpPr/>
      </dsp:nvSpPr>
      <dsp:spPr>
        <a:xfrm>
          <a:off x="0" y="487838"/>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DDEB6-82EF-4402-9534-2F3FF4D3764A}">
      <dsp:nvSpPr>
        <dsp:cNvPr id="0" name=""/>
        <dsp:cNvSpPr/>
      </dsp:nvSpPr>
      <dsp:spPr>
        <a:xfrm>
          <a:off x="0" y="487838"/>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Getting to a Solution</a:t>
          </a:r>
          <a:endParaRPr lang="en-US" sz="2000" kern="1200"/>
        </a:p>
      </dsp:txBody>
      <dsp:txXfrm>
        <a:off x="0" y="487838"/>
        <a:ext cx="6921726" cy="487243"/>
      </dsp:txXfrm>
    </dsp:sp>
    <dsp:sp modelId="{F0C9F81B-753D-4592-AEE8-876F3B66D875}">
      <dsp:nvSpPr>
        <dsp:cNvPr id="0" name=""/>
        <dsp:cNvSpPr/>
      </dsp:nvSpPr>
      <dsp:spPr>
        <a:xfrm>
          <a:off x="0" y="975081"/>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567BD-29DA-4827-ABE8-F67C3934BF3D}">
      <dsp:nvSpPr>
        <dsp:cNvPr id="0" name=""/>
        <dsp:cNvSpPr/>
      </dsp:nvSpPr>
      <dsp:spPr>
        <a:xfrm>
          <a:off x="0" y="975081"/>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Hitting on a Multi LLM copilot workflow approach</a:t>
          </a:r>
          <a:endParaRPr lang="en-US" sz="2000" kern="1200"/>
        </a:p>
      </dsp:txBody>
      <dsp:txXfrm>
        <a:off x="0" y="975081"/>
        <a:ext cx="6921726" cy="487243"/>
      </dsp:txXfrm>
    </dsp:sp>
    <dsp:sp modelId="{EC6A5E66-9096-4344-9D9C-4B9B43AB5FF4}">
      <dsp:nvSpPr>
        <dsp:cNvPr id="0" name=""/>
        <dsp:cNvSpPr/>
      </dsp:nvSpPr>
      <dsp:spPr>
        <a:xfrm>
          <a:off x="0" y="1462325"/>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8377C-7C47-4834-90C9-A5D1135CB7BC}">
      <dsp:nvSpPr>
        <dsp:cNvPr id="0" name=""/>
        <dsp:cNvSpPr/>
      </dsp:nvSpPr>
      <dsp:spPr>
        <a:xfrm>
          <a:off x="0" y="1462325"/>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kern="1200"/>
        </a:p>
      </dsp:txBody>
      <dsp:txXfrm>
        <a:off x="0" y="1462325"/>
        <a:ext cx="6921726" cy="487243"/>
      </dsp:txXfrm>
    </dsp:sp>
    <dsp:sp modelId="{5033678A-98AB-4C1E-80A0-45633EED82E7}">
      <dsp:nvSpPr>
        <dsp:cNvPr id="0" name=""/>
        <dsp:cNvSpPr/>
      </dsp:nvSpPr>
      <dsp:spPr>
        <a:xfrm>
          <a:off x="0" y="1949568"/>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6093B-5B37-4F33-872A-2680C83A7D81}">
      <dsp:nvSpPr>
        <dsp:cNvPr id="0" name=""/>
        <dsp:cNvSpPr/>
      </dsp:nvSpPr>
      <dsp:spPr>
        <a:xfrm>
          <a:off x="0" y="1949568"/>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Breaking down the approach</a:t>
          </a:r>
        </a:p>
      </dsp:txBody>
      <dsp:txXfrm>
        <a:off x="0" y="1949568"/>
        <a:ext cx="6921726" cy="487243"/>
      </dsp:txXfrm>
    </dsp:sp>
    <dsp:sp modelId="{33291839-ECFD-4934-981C-539D7B068477}">
      <dsp:nvSpPr>
        <dsp:cNvPr id="0" name=""/>
        <dsp:cNvSpPr/>
      </dsp:nvSpPr>
      <dsp:spPr>
        <a:xfrm>
          <a:off x="0" y="2436812"/>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C96ED-DE1B-42DC-95BD-642D6E0A3920}">
      <dsp:nvSpPr>
        <dsp:cNvPr id="0" name=""/>
        <dsp:cNvSpPr/>
      </dsp:nvSpPr>
      <dsp:spPr>
        <a:xfrm>
          <a:off x="0" y="2436812"/>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Setting up for a smooth flight</a:t>
          </a:r>
          <a:endParaRPr lang="en-US" sz="2000" kern="1200"/>
        </a:p>
      </dsp:txBody>
      <dsp:txXfrm>
        <a:off x="0" y="2436812"/>
        <a:ext cx="6921726" cy="487243"/>
      </dsp:txXfrm>
    </dsp:sp>
    <dsp:sp modelId="{580161DF-FABF-40E8-80A2-1B0489B4FB3A}">
      <dsp:nvSpPr>
        <dsp:cNvPr id="0" name=""/>
        <dsp:cNvSpPr/>
      </dsp:nvSpPr>
      <dsp:spPr>
        <a:xfrm>
          <a:off x="0" y="2924056"/>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AB3C8-864D-4019-8ECB-DBC180540E79}">
      <dsp:nvSpPr>
        <dsp:cNvPr id="0" name=""/>
        <dsp:cNvSpPr/>
      </dsp:nvSpPr>
      <dsp:spPr>
        <a:xfrm>
          <a:off x="0" y="2924056"/>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Prompt Engineering techniques to avoid turbulence</a:t>
          </a:r>
        </a:p>
      </dsp:txBody>
      <dsp:txXfrm>
        <a:off x="0" y="2924056"/>
        <a:ext cx="6921726" cy="487243"/>
      </dsp:txXfrm>
    </dsp:sp>
    <dsp:sp modelId="{0E31BD00-65E9-4F0A-B226-0370CD22750E}">
      <dsp:nvSpPr>
        <dsp:cNvPr id="0" name=""/>
        <dsp:cNvSpPr/>
      </dsp:nvSpPr>
      <dsp:spPr>
        <a:xfrm>
          <a:off x="0" y="3411299"/>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C0559-9258-463F-B172-FE5A84FBEEAA}">
      <dsp:nvSpPr>
        <dsp:cNvPr id="0" name=""/>
        <dsp:cNvSpPr/>
      </dsp:nvSpPr>
      <dsp:spPr>
        <a:xfrm>
          <a:off x="0" y="3411299"/>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kern="1200"/>
        </a:p>
      </dsp:txBody>
      <dsp:txXfrm>
        <a:off x="0" y="3411299"/>
        <a:ext cx="6921726" cy="487243"/>
      </dsp:txXfrm>
    </dsp:sp>
    <dsp:sp modelId="{AE7303F9-1047-4752-9B79-CF272C5991C1}">
      <dsp:nvSpPr>
        <dsp:cNvPr id="0" name=""/>
        <dsp:cNvSpPr/>
      </dsp:nvSpPr>
      <dsp:spPr>
        <a:xfrm>
          <a:off x="0" y="3898543"/>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14F050-A741-4DFF-9AAF-8B6AD32EC647}">
      <dsp:nvSpPr>
        <dsp:cNvPr id="0" name=""/>
        <dsp:cNvSpPr/>
      </dsp:nvSpPr>
      <dsp:spPr>
        <a:xfrm>
          <a:off x="0" y="3898543"/>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Our Learning Points</a:t>
          </a:r>
        </a:p>
      </dsp:txBody>
      <dsp:txXfrm>
        <a:off x="0" y="3898543"/>
        <a:ext cx="6921726" cy="487243"/>
      </dsp:txXfrm>
    </dsp:sp>
    <dsp:sp modelId="{64D68ABF-AB97-4ADA-83CA-708755043810}">
      <dsp:nvSpPr>
        <dsp:cNvPr id="0" name=""/>
        <dsp:cNvSpPr/>
      </dsp:nvSpPr>
      <dsp:spPr>
        <a:xfrm>
          <a:off x="0" y="4385786"/>
          <a:ext cx="6921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B3A1B-9E38-4524-A3D4-CDF0EA2BB1C8}">
      <dsp:nvSpPr>
        <dsp:cNvPr id="0" name=""/>
        <dsp:cNvSpPr/>
      </dsp:nvSpPr>
      <dsp:spPr>
        <a:xfrm>
          <a:off x="0" y="4385786"/>
          <a:ext cx="6921726" cy="48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Q&amp;A</a:t>
          </a:r>
          <a:endParaRPr lang="en-US" sz="2000" kern="1200"/>
        </a:p>
      </dsp:txBody>
      <dsp:txXfrm>
        <a:off x="0" y="4385786"/>
        <a:ext cx="6921726" cy="4872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B1726-C1B8-42CA-AD90-B3AE2E26B35F}">
      <dsp:nvSpPr>
        <dsp:cNvPr id="0" name=""/>
        <dsp:cNvSpPr/>
      </dsp:nvSpPr>
      <dsp:spPr>
        <a:xfrm>
          <a:off x="1690303" y="165046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CO-STAR* framework&amp;</a:t>
          </a:r>
        </a:p>
      </dsp:txBody>
      <dsp:txXfrm>
        <a:off x="1707091" y="1667254"/>
        <a:ext cx="1112765" cy="539594"/>
      </dsp:txXfrm>
    </dsp:sp>
    <dsp:sp modelId="{FF8C8058-41EC-40F8-8DAF-B57BCA2F7D9A}">
      <dsp:nvSpPr>
        <dsp:cNvPr id="0" name=""/>
        <dsp:cNvSpPr/>
      </dsp:nvSpPr>
      <dsp:spPr>
        <a:xfrm rot="17132988">
          <a:off x="2210677" y="1099803"/>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1070357"/>
        <a:ext cx="85523" cy="85523"/>
      </dsp:txXfrm>
    </dsp:sp>
    <dsp:sp modelId="{E4A9B4FC-03BE-4A5C-AB11-B703EB397A1A}">
      <dsp:nvSpPr>
        <dsp:cNvPr id="0" name=""/>
        <dsp:cNvSpPr/>
      </dsp:nvSpPr>
      <dsp:spPr>
        <a:xfrm>
          <a:off x="3295181" y="2601"/>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Context</a:t>
          </a:r>
        </a:p>
      </dsp:txBody>
      <dsp:txXfrm>
        <a:off x="3311969" y="19389"/>
        <a:ext cx="1112765" cy="539594"/>
      </dsp:txXfrm>
    </dsp:sp>
    <dsp:sp modelId="{B77904E1-3C3A-42FC-8DB3-D8AAB2005D99}">
      <dsp:nvSpPr>
        <dsp:cNvPr id="0" name=""/>
        <dsp:cNvSpPr/>
      </dsp:nvSpPr>
      <dsp:spPr>
        <a:xfrm rot="17692822">
          <a:off x="2520977" y="142937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1415445"/>
        <a:ext cx="54493" cy="54493"/>
      </dsp:txXfrm>
    </dsp:sp>
    <dsp:sp modelId="{3934CC66-43EE-4943-B7B4-A3AB63818F46}">
      <dsp:nvSpPr>
        <dsp:cNvPr id="0" name=""/>
        <dsp:cNvSpPr/>
      </dsp:nvSpPr>
      <dsp:spPr>
        <a:xfrm>
          <a:off x="3295181" y="661747"/>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Objective</a:t>
          </a:r>
        </a:p>
      </dsp:txBody>
      <dsp:txXfrm>
        <a:off x="3311969" y="678535"/>
        <a:ext cx="1112765" cy="539594"/>
      </dsp:txXfrm>
    </dsp:sp>
    <dsp:sp modelId="{52B767A1-D74A-44DC-92C8-C078D6465748}">
      <dsp:nvSpPr>
        <dsp:cNvPr id="0" name=""/>
        <dsp:cNvSpPr/>
      </dsp:nvSpPr>
      <dsp:spPr>
        <a:xfrm rot="19457599">
          <a:off x="2783568" y="1758950"/>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1758148"/>
        <a:ext cx="28234" cy="28234"/>
      </dsp:txXfrm>
    </dsp:sp>
    <dsp:sp modelId="{8077AC35-149F-4031-AE14-2105CC71DBAC}">
      <dsp:nvSpPr>
        <dsp:cNvPr id="0" name=""/>
        <dsp:cNvSpPr/>
      </dsp:nvSpPr>
      <dsp:spPr>
        <a:xfrm>
          <a:off x="3295181" y="1320893"/>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Style</a:t>
          </a:r>
        </a:p>
      </dsp:txBody>
      <dsp:txXfrm>
        <a:off x="3311969" y="1337681"/>
        <a:ext cx="1112765" cy="539594"/>
      </dsp:txXfrm>
    </dsp:sp>
    <dsp:sp modelId="{E709941B-BD8B-4338-BA69-0443D40E23AC}">
      <dsp:nvSpPr>
        <dsp:cNvPr id="0" name=""/>
        <dsp:cNvSpPr/>
      </dsp:nvSpPr>
      <dsp:spPr>
        <a:xfrm rot="2142401">
          <a:off x="2783568" y="2088523"/>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2087721"/>
        <a:ext cx="28234" cy="28234"/>
      </dsp:txXfrm>
    </dsp:sp>
    <dsp:sp modelId="{4F6C0EA5-7B7B-48B4-ABE1-D8436DB4C429}">
      <dsp:nvSpPr>
        <dsp:cNvPr id="0" name=""/>
        <dsp:cNvSpPr/>
      </dsp:nvSpPr>
      <dsp:spPr>
        <a:xfrm>
          <a:off x="3295181" y="1980039"/>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Tone</a:t>
          </a:r>
        </a:p>
      </dsp:txBody>
      <dsp:txXfrm>
        <a:off x="3311969" y="1996827"/>
        <a:ext cx="1112765" cy="539594"/>
      </dsp:txXfrm>
    </dsp:sp>
    <dsp:sp modelId="{50CE9F78-C0DE-4C2E-9107-9F4672089909}">
      <dsp:nvSpPr>
        <dsp:cNvPr id="0" name=""/>
        <dsp:cNvSpPr/>
      </dsp:nvSpPr>
      <dsp:spPr>
        <a:xfrm rot="3907178">
          <a:off x="2520977" y="241809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2404164"/>
        <a:ext cx="54493" cy="54493"/>
      </dsp:txXfrm>
    </dsp:sp>
    <dsp:sp modelId="{3110636A-5261-488C-A831-C47F7A8AC803}">
      <dsp:nvSpPr>
        <dsp:cNvPr id="0" name=""/>
        <dsp:cNvSpPr/>
      </dsp:nvSpPr>
      <dsp:spPr>
        <a:xfrm>
          <a:off x="3295181" y="263918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Audience</a:t>
          </a:r>
        </a:p>
      </dsp:txBody>
      <dsp:txXfrm>
        <a:off x="3311969" y="2655974"/>
        <a:ext cx="1112765" cy="539594"/>
      </dsp:txXfrm>
    </dsp:sp>
    <dsp:sp modelId="{2E5753E5-EE61-4D65-BA90-EAAD4E4E523C}">
      <dsp:nvSpPr>
        <dsp:cNvPr id="0" name=""/>
        <dsp:cNvSpPr/>
      </dsp:nvSpPr>
      <dsp:spPr>
        <a:xfrm rot="4467012">
          <a:off x="2210677" y="2747669"/>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2718223"/>
        <a:ext cx="85523" cy="85523"/>
      </dsp:txXfrm>
    </dsp:sp>
    <dsp:sp modelId="{1CB4E461-8207-435D-A09C-A1378A062710}">
      <dsp:nvSpPr>
        <dsp:cNvPr id="0" name=""/>
        <dsp:cNvSpPr/>
      </dsp:nvSpPr>
      <dsp:spPr>
        <a:xfrm>
          <a:off x="3295181" y="3298332"/>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Response</a:t>
          </a:r>
        </a:p>
      </dsp:txBody>
      <dsp:txXfrm>
        <a:off x="3311969" y="3315120"/>
        <a:ext cx="1112765" cy="5395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B1726-C1B8-42CA-AD90-B3AE2E26B35F}">
      <dsp:nvSpPr>
        <dsp:cNvPr id="0" name=""/>
        <dsp:cNvSpPr/>
      </dsp:nvSpPr>
      <dsp:spPr>
        <a:xfrm>
          <a:off x="1690303" y="165046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CO-STAR framework</a:t>
          </a:r>
        </a:p>
      </dsp:txBody>
      <dsp:txXfrm>
        <a:off x="1707091" y="1667254"/>
        <a:ext cx="1112765" cy="539594"/>
      </dsp:txXfrm>
    </dsp:sp>
    <dsp:sp modelId="{FF8C8058-41EC-40F8-8DAF-B57BCA2F7D9A}">
      <dsp:nvSpPr>
        <dsp:cNvPr id="0" name=""/>
        <dsp:cNvSpPr/>
      </dsp:nvSpPr>
      <dsp:spPr>
        <a:xfrm rot="17132988">
          <a:off x="2210677" y="1099803"/>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1070357"/>
        <a:ext cx="85523" cy="85523"/>
      </dsp:txXfrm>
    </dsp:sp>
    <dsp:sp modelId="{E4A9B4FC-03BE-4A5C-AB11-B703EB397A1A}">
      <dsp:nvSpPr>
        <dsp:cNvPr id="0" name=""/>
        <dsp:cNvSpPr/>
      </dsp:nvSpPr>
      <dsp:spPr>
        <a:xfrm>
          <a:off x="3295181" y="2601"/>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Context</a:t>
          </a:r>
        </a:p>
      </dsp:txBody>
      <dsp:txXfrm>
        <a:off x="3311969" y="19389"/>
        <a:ext cx="1112765" cy="539594"/>
      </dsp:txXfrm>
    </dsp:sp>
    <dsp:sp modelId="{B77904E1-3C3A-42FC-8DB3-D8AAB2005D99}">
      <dsp:nvSpPr>
        <dsp:cNvPr id="0" name=""/>
        <dsp:cNvSpPr/>
      </dsp:nvSpPr>
      <dsp:spPr>
        <a:xfrm rot="17692822">
          <a:off x="2520977" y="142937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1415445"/>
        <a:ext cx="54493" cy="54493"/>
      </dsp:txXfrm>
    </dsp:sp>
    <dsp:sp modelId="{3934CC66-43EE-4943-B7B4-A3AB63818F46}">
      <dsp:nvSpPr>
        <dsp:cNvPr id="0" name=""/>
        <dsp:cNvSpPr/>
      </dsp:nvSpPr>
      <dsp:spPr>
        <a:xfrm>
          <a:off x="3295181" y="661747"/>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Objective</a:t>
          </a:r>
        </a:p>
      </dsp:txBody>
      <dsp:txXfrm>
        <a:off x="3311969" y="678535"/>
        <a:ext cx="1112765" cy="539594"/>
      </dsp:txXfrm>
    </dsp:sp>
    <dsp:sp modelId="{52B767A1-D74A-44DC-92C8-C078D6465748}">
      <dsp:nvSpPr>
        <dsp:cNvPr id="0" name=""/>
        <dsp:cNvSpPr/>
      </dsp:nvSpPr>
      <dsp:spPr>
        <a:xfrm rot="19457599">
          <a:off x="2783568" y="1758950"/>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1758148"/>
        <a:ext cx="28234" cy="28234"/>
      </dsp:txXfrm>
    </dsp:sp>
    <dsp:sp modelId="{8077AC35-149F-4031-AE14-2105CC71DBAC}">
      <dsp:nvSpPr>
        <dsp:cNvPr id="0" name=""/>
        <dsp:cNvSpPr/>
      </dsp:nvSpPr>
      <dsp:spPr>
        <a:xfrm>
          <a:off x="3295181" y="1320893"/>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Style</a:t>
          </a:r>
        </a:p>
      </dsp:txBody>
      <dsp:txXfrm>
        <a:off x="3311969" y="1337681"/>
        <a:ext cx="1112765" cy="539594"/>
      </dsp:txXfrm>
    </dsp:sp>
    <dsp:sp modelId="{E709941B-BD8B-4338-BA69-0443D40E23AC}">
      <dsp:nvSpPr>
        <dsp:cNvPr id="0" name=""/>
        <dsp:cNvSpPr/>
      </dsp:nvSpPr>
      <dsp:spPr>
        <a:xfrm rot="2142401">
          <a:off x="2783568" y="2088523"/>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2087721"/>
        <a:ext cx="28234" cy="28234"/>
      </dsp:txXfrm>
    </dsp:sp>
    <dsp:sp modelId="{4F6C0EA5-7B7B-48B4-ABE1-D8436DB4C429}">
      <dsp:nvSpPr>
        <dsp:cNvPr id="0" name=""/>
        <dsp:cNvSpPr/>
      </dsp:nvSpPr>
      <dsp:spPr>
        <a:xfrm>
          <a:off x="3295181" y="1980039"/>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Tone</a:t>
          </a:r>
        </a:p>
      </dsp:txBody>
      <dsp:txXfrm>
        <a:off x="3311969" y="1996827"/>
        <a:ext cx="1112765" cy="539594"/>
      </dsp:txXfrm>
    </dsp:sp>
    <dsp:sp modelId="{50CE9F78-C0DE-4C2E-9107-9F4672089909}">
      <dsp:nvSpPr>
        <dsp:cNvPr id="0" name=""/>
        <dsp:cNvSpPr/>
      </dsp:nvSpPr>
      <dsp:spPr>
        <a:xfrm rot="3907178">
          <a:off x="2520977" y="241809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2404164"/>
        <a:ext cx="54493" cy="54493"/>
      </dsp:txXfrm>
    </dsp:sp>
    <dsp:sp modelId="{3110636A-5261-488C-A831-C47F7A8AC803}">
      <dsp:nvSpPr>
        <dsp:cNvPr id="0" name=""/>
        <dsp:cNvSpPr/>
      </dsp:nvSpPr>
      <dsp:spPr>
        <a:xfrm>
          <a:off x="3295181" y="263918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Audience</a:t>
          </a:r>
        </a:p>
      </dsp:txBody>
      <dsp:txXfrm>
        <a:off x="3311969" y="2655974"/>
        <a:ext cx="1112765" cy="539594"/>
      </dsp:txXfrm>
    </dsp:sp>
    <dsp:sp modelId="{2E5753E5-EE61-4D65-BA90-EAAD4E4E523C}">
      <dsp:nvSpPr>
        <dsp:cNvPr id="0" name=""/>
        <dsp:cNvSpPr/>
      </dsp:nvSpPr>
      <dsp:spPr>
        <a:xfrm rot="4467012">
          <a:off x="2210677" y="2747669"/>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2718223"/>
        <a:ext cx="85523" cy="85523"/>
      </dsp:txXfrm>
    </dsp:sp>
    <dsp:sp modelId="{1CB4E461-8207-435D-A09C-A1378A062710}">
      <dsp:nvSpPr>
        <dsp:cNvPr id="0" name=""/>
        <dsp:cNvSpPr/>
      </dsp:nvSpPr>
      <dsp:spPr>
        <a:xfrm>
          <a:off x="3295181" y="3298332"/>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Response</a:t>
          </a:r>
        </a:p>
      </dsp:txBody>
      <dsp:txXfrm>
        <a:off x="3311969" y="3315120"/>
        <a:ext cx="1112765" cy="539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10040-0A09-4FAD-8C5C-2F528A2DE770}">
      <dsp:nvSpPr>
        <dsp:cNvPr id="0" name=""/>
        <dsp:cNvSpPr/>
      </dsp:nvSpPr>
      <dsp:spPr>
        <a:xfrm>
          <a:off x="521942" y="322"/>
          <a:ext cx="1292211" cy="7753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Managed data platform</a:t>
          </a:r>
          <a:endParaRPr lang="en-GB" sz="1500" kern="1200"/>
        </a:p>
      </dsp:txBody>
      <dsp:txXfrm>
        <a:off x="521942" y="322"/>
        <a:ext cx="1292211" cy="775326"/>
      </dsp:txXfrm>
    </dsp:sp>
    <dsp:sp modelId="{1FE8C3EA-111A-4359-A998-24C4269945D0}">
      <dsp:nvSpPr>
        <dsp:cNvPr id="0" name=""/>
        <dsp:cNvSpPr/>
      </dsp:nvSpPr>
      <dsp:spPr>
        <a:xfrm>
          <a:off x="1943374" y="322"/>
          <a:ext cx="1292211" cy="7753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Secure</a:t>
          </a:r>
          <a:endParaRPr lang="en-GB" sz="1500" kern="1200"/>
        </a:p>
      </dsp:txBody>
      <dsp:txXfrm>
        <a:off x="1943374" y="322"/>
        <a:ext cx="1292211" cy="775326"/>
      </dsp:txXfrm>
    </dsp:sp>
    <dsp:sp modelId="{84BBEBE7-D094-4CFD-8F78-907A09296499}">
      <dsp:nvSpPr>
        <dsp:cNvPr id="0" name=""/>
        <dsp:cNvSpPr/>
      </dsp:nvSpPr>
      <dsp:spPr>
        <a:xfrm>
          <a:off x="3364806" y="322"/>
          <a:ext cx="1292211" cy="7753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Unified data from various systems</a:t>
          </a:r>
          <a:endParaRPr lang="en-GB" sz="1500" kern="1200"/>
        </a:p>
      </dsp:txBody>
      <dsp:txXfrm>
        <a:off x="3364806" y="322"/>
        <a:ext cx="1292211" cy="775326"/>
      </dsp:txXfrm>
    </dsp:sp>
    <dsp:sp modelId="{7DEC82E2-40AA-46D4-9E90-209F99F47891}">
      <dsp:nvSpPr>
        <dsp:cNvPr id="0" name=""/>
        <dsp:cNvSpPr/>
      </dsp:nvSpPr>
      <dsp:spPr>
        <a:xfrm>
          <a:off x="1232658" y="904870"/>
          <a:ext cx="1292211" cy="7753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Built in tools </a:t>
          </a:r>
          <a:endParaRPr lang="en-GB" sz="1500" kern="1200"/>
        </a:p>
      </dsp:txBody>
      <dsp:txXfrm>
        <a:off x="1232658" y="904870"/>
        <a:ext cx="1292211" cy="775326"/>
      </dsp:txXfrm>
    </dsp:sp>
    <dsp:sp modelId="{926CB160-04A2-4B2F-BB67-464AD9BD3844}">
      <dsp:nvSpPr>
        <dsp:cNvPr id="0" name=""/>
        <dsp:cNvSpPr/>
      </dsp:nvSpPr>
      <dsp:spPr>
        <a:xfrm>
          <a:off x="2654090" y="904870"/>
          <a:ext cx="1292211" cy="7753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 and and Logic OoTB</a:t>
          </a:r>
          <a:endParaRPr lang="en-GB" sz="1500" kern="1200"/>
        </a:p>
      </dsp:txBody>
      <dsp:txXfrm>
        <a:off x="2654090" y="904870"/>
        <a:ext cx="1292211" cy="775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3094F-73ED-49DA-912B-A07185578E6B}">
      <dsp:nvSpPr>
        <dsp:cNvPr id="0" name=""/>
        <dsp:cNvSpPr/>
      </dsp:nvSpPr>
      <dsp:spPr>
        <a:xfrm rot="5400000">
          <a:off x="3495661" y="122257"/>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API Limits</a:t>
          </a:r>
          <a:endParaRPr lang="en-GB" sz="2000" kern="1200"/>
        </a:p>
      </dsp:txBody>
      <dsp:txXfrm rot="-5400000">
        <a:off x="3866425" y="290163"/>
        <a:ext cx="1106980" cy="1272391"/>
      </dsp:txXfrm>
    </dsp:sp>
    <dsp:sp modelId="{23F333D9-8641-4C36-AA73-C0DE9466705D}">
      <dsp:nvSpPr>
        <dsp:cNvPr id="0" name=""/>
        <dsp:cNvSpPr/>
      </dsp:nvSpPr>
      <dsp:spPr>
        <a:xfrm>
          <a:off x="5272817" y="371805"/>
          <a:ext cx="2062936" cy="1109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When bulk querying</a:t>
          </a:r>
          <a:endParaRPr lang="en-GB" sz="1100" kern="1200"/>
        </a:p>
      </dsp:txBody>
      <dsp:txXfrm>
        <a:off x="5272817" y="371805"/>
        <a:ext cx="2062936" cy="1109105"/>
      </dsp:txXfrm>
    </dsp:sp>
    <dsp:sp modelId="{24931A91-8B59-4536-8611-FEF57056F120}">
      <dsp:nvSpPr>
        <dsp:cNvPr id="0" name=""/>
        <dsp:cNvSpPr/>
      </dsp:nvSpPr>
      <dsp:spPr>
        <a:xfrm rot="5400000">
          <a:off x="1758801" y="122257"/>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Slow </a:t>
          </a:r>
          <a:r>
            <a:rPr lang="en-US" sz="2000" kern="1200" err="1"/>
            <a:t>Odata</a:t>
          </a:r>
          <a:r>
            <a:rPr lang="en-US" sz="2000" kern="1200"/>
            <a:t> Connector</a:t>
          </a:r>
          <a:endParaRPr lang="en-GB" sz="2000" kern="1200"/>
        </a:p>
      </dsp:txBody>
      <dsp:txXfrm rot="-5400000">
        <a:off x="2129565" y="290163"/>
        <a:ext cx="1106980" cy="1272391"/>
      </dsp:txXfrm>
    </dsp:sp>
    <dsp:sp modelId="{E0FF9B0D-437F-41A7-BABC-E177371B598F}">
      <dsp:nvSpPr>
        <dsp:cNvPr id="0" name=""/>
        <dsp:cNvSpPr/>
      </dsp:nvSpPr>
      <dsp:spPr>
        <a:xfrm rot="5400000">
          <a:off x="2623904" y="1691271"/>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No Direct Access to Data*</a:t>
          </a:r>
          <a:endParaRPr lang="en-GB" sz="2000" kern="1200"/>
        </a:p>
      </dsp:txBody>
      <dsp:txXfrm rot="-5400000">
        <a:off x="2994668" y="1859177"/>
        <a:ext cx="1106980" cy="1272391"/>
      </dsp:txXfrm>
    </dsp:sp>
    <dsp:sp modelId="{161C8A0D-600B-4F96-9965-665BC0184DBC}">
      <dsp:nvSpPr>
        <dsp:cNvPr id="0" name=""/>
        <dsp:cNvSpPr/>
      </dsp:nvSpPr>
      <dsp:spPr>
        <a:xfrm>
          <a:off x="681121" y="1940820"/>
          <a:ext cx="1996389" cy="1109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kern="1200"/>
            <a:t>(except via limited TDS </a:t>
          </a:r>
          <a:r>
            <a:rPr lang="en-GB" sz="1100" kern="1200"/>
            <a:t>https://learn.microsoft.com/en-us/power-apps/developer/data-platform/dataverse-sql-query</a:t>
          </a:r>
          <a:r>
            <a:rPr lang="en-US" sz="1100" kern="1200"/>
            <a:t>) </a:t>
          </a:r>
          <a:endParaRPr lang="en-GB" sz="1100" kern="1200"/>
        </a:p>
      </dsp:txBody>
      <dsp:txXfrm>
        <a:off x="681121" y="1940820"/>
        <a:ext cx="1996389" cy="1109105"/>
      </dsp:txXfrm>
    </dsp:sp>
    <dsp:sp modelId="{8F024682-80C1-4EBF-BD0D-10BC7645A44A}">
      <dsp:nvSpPr>
        <dsp:cNvPr id="0" name=""/>
        <dsp:cNvSpPr/>
      </dsp:nvSpPr>
      <dsp:spPr>
        <a:xfrm rot="5400000">
          <a:off x="4360763" y="1691271"/>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Complex Data Model</a:t>
          </a:r>
          <a:endParaRPr lang="en-GB" sz="2400" kern="1200"/>
        </a:p>
      </dsp:txBody>
      <dsp:txXfrm rot="-5400000">
        <a:off x="4731527" y="1859177"/>
        <a:ext cx="1106980" cy="1272391"/>
      </dsp:txXfrm>
    </dsp:sp>
    <dsp:sp modelId="{816224EC-FAD7-4224-B04D-B903D00C0FE8}">
      <dsp:nvSpPr>
        <dsp:cNvPr id="0" name=""/>
        <dsp:cNvSpPr/>
      </dsp:nvSpPr>
      <dsp:spPr>
        <a:xfrm rot="5400000">
          <a:off x="3495661" y="3260286"/>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High Cost of Storage</a:t>
          </a:r>
          <a:endParaRPr lang="en-GB" sz="2000" kern="1200"/>
        </a:p>
      </dsp:txBody>
      <dsp:txXfrm rot="-5400000">
        <a:off x="3866425" y="3428192"/>
        <a:ext cx="1106980" cy="1272391"/>
      </dsp:txXfrm>
    </dsp:sp>
    <dsp:sp modelId="{E0025303-6550-41B6-8964-29C5D32EFE52}">
      <dsp:nvSpPr>
        <dsp:cNvPr id="0" name=""/>
        <dsp:cNvSpPr/>
      </dsp:nvSpPr>
      <dsp:spPr>
        <a:xfrm>
          <a:off x="5272817" y="3509834"/>
          <a:ext cx="2062936" cy="1109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Requiring external storage</a:t>
          </a:r>
          <a:endParaRPr lang="en-GB" sz="1100" kern="1200"/>
        </a:p>
      </dsp:txBody>
      <dsp:txXfrm>
        <a:off x="5272817" y="3509834"/>
        <a:ext cx="2062936" cy="1109105"/>
      </dsp:txXfrm>
    </dsp:sp>
    <dsp:sp modelId="{C5566547-4D9A-47FD-96C5-2F56E204672E}">
      <dsp:nvSpPr>
        <dsp:cNvPr id="0" name=""/>
        <dsp:cNvSpPr/>
      </dsp:nvSpPr>
      <dsp:spPr>
        <a:xfrm rot="5400000">
          <a:off x="1758801" y="3260286"/>
          <a:ext cx="1848509" cy="160820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a:t>Deprecation of DES and replacement with Synapse Link for Dataverse</a:t>
          </a:r>
          <a:endParaRPr lang="en-GB" sz="1500" kern="1200"/>
        </a:p>
      </dsp:txBody>
      <dsp:txXfrm rot="-5400000">
        <a:off x="2129565" y="3428192"/>
        <a:ext cx="1106980" cy="12723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BBD70-809B-4440-931D-0C59A5602415}">
      <dsp:nvSpPr>
        <dsp:cNvPr id="0" name=""/>
        <dsp:cNvSpPr/>
      </dsp:nvSpPr>
      <dsp:spPr>
        <a:xfrm>
          <a:off x="0" y="391593"/>
          <a:ext cx="8708611" cy="544288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73346-5220-42DE-9175-659AFCBC1171}">
      <dsp:nvSpPr>
        <dsp:cNvPr id="0" name=""/>
        <dsp:cNvSpPr/>
      </dsp:nvSpPr>
      <dsp:spPr>
        <a:xfrm>
          <a:off x="857798" y="4438920"/>
          <a:ext cx="200298" cy="2002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90E76-14C1-4479-97C2-0EDC6A72A48C}">
      <dsp:nvSpPr>
        <dsp:cNvPr id="0" name=""/>
        <dsp:cNvSpPr/>
      </dsp:nvSpPr>
      <dsp:spPr>
        <a:xfrm>
          <a:off x="957947" y="4539069"/>
          <a:ext cx="1140828" cy="1295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34" tIns="0" rIns="0" bIns="0" numCol="1" spcCol="1270" anchor="t" anchorCtr="0">
          <a:noAutofit/>
        </a:bodyPr>
        <a:lstStyle/>
        <a:p>
          <a:pPr marL="0" lvl="0" indent="0" algn="l" defTabSz="1155700">
            <a:lnSpc>
              <a:spcPct val="90000"/>
            </a:lnSpc>
            <a:spcBef>
              <a:spcPct val="0"/>
            </a:spcBef>
            <a:spcAft>
              <a:spcPct val="35000"/>
            </a:spcAft>
            <a:buNone/>
          </a:pPr>
          <a:r>
            <a:rPr lang="en-US" sz="2600" kern="1200"/>
            <a:t>Identify the issue</a:t>
          </a:r>
          <a:endParaRPr lang="en-GB" sz="2600" kern="1200"/>
        </a:p>
      </dsp:txBody>
      <dsp:txXfrm>
        <a:off x="957947" y="4539069"/>
        <a:ext cx="1140828" cy="1295405"/>
      </dsp:txXfrm>
    </dsp:sp>
    <dsp:sp modelId="{4945C47C-DB9F-437F-AEDC-99A8805D2AB5}">
      <dsp:nvSpPr>
        <dsp:cNvPr id="0" name=""/>
        <dsp:cNvSpPr/>
      </dsp:nvSpPr>
      <dsp:spPr>
        <a:xfrm>
          <a:off x="1942020" y="3397152"/>
          <a:ext cx="313509" cy="3135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B91C6C-B20F-4FEC-A4D7-7F00CE881599}">
      <dsp:nvSpPr>
        <dsp:cNvPr id="0" name=""/>
        <dsp:cNvSpPr/>
      </dsp:nvSpPr>
      <dsp:spPr>
        <a:xfrm>
          <a:off x="2098775" y="3553907"/>
          <a:ext cx="1445629" cy="228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22" tIns="0" rIns="0" bIns="0" numCol="1" spcCol="1270" anchor="t" anchorCtr="0">
          <a:noAutofit/>
        </a:bodyPr>
        <a:lstStyle/>
        <a:p>
          <a:pPr marL="0" lvl="0" indent="0" algn="l" defTabSz="1155700">
            <a:lnSpc>
              <a:spcPct val="90000"/>
            </a:lnSpc>
            <a:spcBef>
              <a:spcPct val="0"/>
            </a:spcBef>
            <a:spcAft>
              <a:spcPct val="35000"/>
            </a:spcAft>
            <a:buNone/>
          </a:pPr>
          <a:r>
            <a:rPr lang="en-US" sz="2600" kern="1200"/>
            <a:t>Quantify the cost</a:t>
          </a:r>
          <a:endParaRPr lang="en-GB" sz="2600" kern="1200"/>
        </a:p>
      </dsp:txBody>
      <dsp:txXfrm>
        <a:off x="2098775" y="3553907"/>
        <a:ext cx="1445629" cy="2280567"/>
      </dsp:txXfrm>
    </dsp:sp>
    <dsp:sp modelId="{E709DE5B-8002-4274-B5D9-6A55B4BBFBCF}">
      <dsp:nvSpPr>
        <dsp:cNvPr id="0" name=""/>
        <dsp:cNvSpPr/>
      </dsp:nvSpPr>
      <dsp:spPr>
        <a:xfrm>
          <a:off x="3335398" y="2566568"/>
          <a:ext cx="418013" cy="4180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BE602-B64B-4822-A5D1-A9B15B0EC9F6}">
      <dsp:nvSpPr>
        <dsp:cNvPr id="0" name=""/>
        <dsp:cNvSpPr/>
      </dsp:nvSpPr>
      <dsp:spPr>
        <a:xfrm>
          <a:off x="3544404" y="2775575"/>
          <a:ext cx="1680761" cy="305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497" tIns="0" rIns="0" bIns="0" numCol="1" spcCol="1270" anchor="t" anchorCtr="0">
          <a:noAutofit/>
        </a:bodyPr>
        <a:lstStyle/>
        <a:p>
          <a:pPr marL="0" lvl="0" indent="0" algn="l" defTabSz="1155700">
            <a:lnSpc>
              <a:spcPct val="90000"/>
            </a:lnSpc>
            <a:spcBef>
              <a:spcPct val="0"/>
            </a:spcBef>
            <a:spcAft>
              <a:spcPct val="35000"/>
            </a:spcAft>
            <a:buNone/>
          </a:pPr>
          <a:r>
            <a:rPr lang="en-US" sz="2600" kern="1200"/>
            <a:t>Write proposal and TA</a:t>
          </a:r>
          <a:endParaRPr lang="en-GB" sz="2600" kern="1200"/>
        </a:p>
      </dsp:txBody>
      <dsp:txXfrm>
        <a:off x="3544404" y="2775575"/>
        <a:ext cx="1680761" cy="3058899"/>
      </dsp:txXfrm>
    </dsp:sp>
    <dsp:sp modelId="{AB67CCD1-367D-4CA7-AADB-E7A9148EDF9D}">
      <dsp:nvSpPr>
        <dsp:cNvPr id="0" name=""/>
        <dsp:cNvSpPr/>
      </dsp:nvSpPr>
      <dsp:spPr>
        <a:xfrm>
          <a:off x="4955199" y="1917777"/>
          <a:ext cx="539933" cy="5399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E7CF5-EBA0-4F01-B945-6704C8AE861F}">
      <dsp:nvSpPr>
        <dsp:cNvPr id="0" name=""/>
        <dsp:cNvSpPr/>
      </dsp:nvSpPr>
      <dsp:spPr>
        <a:xfrm>
          <a:off x="5225166" y="2187744"/>
          <a:ext cx="1741722" cy="364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100" tIns="0" rIns="0" bIns="0" numCol="1" spcCol="1270" anchor="t" anchorCtr="0">
          <a:noAutofit/>
        </a:bodyPr>
        <a:lstStyle/>
        <a:p>
          <a:pPr marL="0" lvl="0" indent="0" algn="l" defTabSz="1155700">
            <a:lnSpc>
              <a:spcPct val="90000"/>
            </a:lnSpc>
            <a:spcBef>
              <a:spcPct val="0"/>
            </a:spcBef>
            <a:spcAft>
              <a:spcPct val="35000"/>
            </a:spcAft>
            <a:buNone/>
          </a:pPr>
          <a:r>
            <a:rPr lang="en-US" sz="2600" kern="1200"/>
            <a:t>Go to TDA</a:t>
          </a:r>
          <a:endParaRPr lang="en-GB" sz="2600" kern="1200"/>
        </a:p>
      </dsp:txBody>
      <dsp:txXfrm>
        <a:off x="5225166" y="2187744"/>
        <a:ext cx="1741722" cy="3646730"/>
      </dsp:txXfrm>
    </dsp:sp>
    <dsp:sp modelId="{B512AD9E-19CA-4F35-BF04-1AA22E57E40F}">
      <dsp:nvSpPr>
        <dsp:cNvPr id="0" name=""/>
        <dsp:cNvSpPr/>
      </dsp:nvSpPr>
      <dsp:spPr>
        <a:xfrm>
          <a:off x="6622898" y="1484523"/>
          <a:ext cx="687980" cy="6879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AB95A1-5326-4030-9C37-E8CA1A8BB1D0}">
      <dsp:nvSpPr>
        <dsp:cNvPr id="0" name=""/>
        <dsp:cNvSpPr/>
      </dsp:nvSpPr>
      <dsp:spPr>
        <a:xfrm>
          <a:off x="6966888" y="1828513"/>
          <a:ext cx="1741722" cy="40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546" tIns="0" rIns="0" bIns="0" numCol="1" spcCol="1270" anchor="t" anchorCtr="0">
          <a:noAutofit/>
        </a:bodyPr>
        <a:lstStyle/>
        <a:p>
          <a:pPr marL="0" lvl="0" indent="0" algn="l" defTabSz="1155700">
            <a:lnSpc>
              <a:spcPct val="90000"/>
            </a:lnSpc>
            <a:spcBef>
              <a:spcPct val="0"/>
            </a:spcBef>
            <a:spcAft>
              <a:spcPct val="35000"/>
            </a:spcAft>
            <a:buNone/>
          </a:pPr>
          <a:r>
            <a:rPr lang="en-US" sz="2600" kern="1200"/>
            <a:t>Ask boss for funding</a:t>
          </a:r>
          <a:endParaRPr lang="en-GB" sz="2600" kern="1200"/>
        </a:p>
      </dsp:txBody>
      <dsp:txXfrm>
        <a:off x="6966888" y="1828513"/>
        <a:ext cx="1741722" cy="40059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E9497-8CC0-4B8A-84B1-CD6AF36CA313}">
      <dsp:nvSpPr>
        <dsp:cNvPr id="0" name=""/>
        <dsp:cNvSpPr/>
      </dsp:nvSpPr>
      <dsp:spPr>
        <a:xfrm>
          <a:off x="3017912" y="1505"/>
          <a:ext cx="1594649" cy="1036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Design</a:t>
          </a:r>
          <a:endParaRPr lang="en-GB" sz="1300" kern="1200"/>
        </a:p>
      </dsp:txBody>
      <dsp:txXfrm>
        <a:off x="3068511" y="52104"/>
        <a:ext cx="1493451" cy="935324"/>
      </dsp:txXfrm>
    </dsp:sp>
    <dsp:sp modelId="{C74F13CA-9B30-4304-8DB5-7BA1A37B69CE}">
      <dsp:nvSpPr>
        <dsp:cNvPr id="0" name=""/>
        <dsp:cNvSpPr/>
      </dsp:nvSpPr>
      <dsp:spPr>
        <a:xfrm>
          <a:off x="1743407" y="519766"/>
          <a:ext cx="4143658" cy="4143658"/>
        </a:xfrm>
        <a:custGeom>
          <a:avLst/>
          <a:gdLst/>
          <a:ahLst/>
          <a:cxnLst/>
          <a:rect l="0" t="0" r="0" b="0"/>
          <a:pathLst>
            <a:path>
              <a:moveTo>
                <a:pt x="3083019" y="263523"/>
              </a:moveTo>
              <a:arcTo wR="2071829" hR="2071829" stAng="17952815" swAng="121252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344AFFA-C474-44D9-9939-F3983BEEEEC8}">
      <dsp:nvSpPr>
        <dsp:cNvPr id="0" name=""/>
        <dsp:cNvSpPr/>
      </dsp:nvSpPr>
      <dsp:spPr>
        <a:xfrm>
          <a:off x="4988338" y="1433103"/>
          <a:ext cx="1594649" cy="1036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Write stories</a:t>
          </a:r>
          <a:endParaRPr lang="en-GB" sz="1300" kern="1200"/>
        </a:p>
      </dsp:txBody>
      <dsp:txXfrm>
        <a:off x="5038937" y="1483702"/>
        <a:ext cx="1493451" cy="935324"/>
      </dsp:txXfrm>
    </dsp:sp>
    <dsp:sp modelId="{8D506114-2B37-441F-8021-2E60E6146482}">
      <dsp:nvSpPr>
        <dsp:cNvPr id="0" name=""/>
        <dsp:cNvSpPr/>
      </dsp:nvSpPr>
      <dsp:spPr>
        <a:xfrm>
          <a:off x="1743407" y="519766"/>
          <a:ext cx="4143658" cy="4143658"/>
        </a:xfrm>
        <a:custGeom>
          <a:avLst/>
          <a:gdLst/>
          <a:ahLst/>
          <a:cxnLst/>
          <a:rect l="0" t="0" r="0" b="0"/>
          <a:pathLst>
            <a:path>
              <a:moveTo>
                <a:pt x="4138701" y="2215053"/>
              </a:moveTo>
              <a:arcTo wR="2071829" hR="2071829" stAng="21837838" swAng="136048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68430D6-8C48-4D9B-8587-AA70E837E037}">
      <dsp:nvSpPr>
        <dsp:cNvPr id="0" name=""/>
        <dsp:cNvSpPr/>
      </dsp:nvSpPr>
      <dsp:spPr>
        <a:xfrm>
          <a:off x="4235702" y="3749479"/>
          <a:ext cx="1594649" cy="1036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Dev Starts</a:t>
          </a:r>
          <a:endParaRPr lang="en-GB" sz="1300" kern="1200"/>
        </a:p>
      </dsp:txBody>
      <dsp:txXfrm>
        <a:off x="4286301" y="3800078"/>
        <a:ext cx="1493451" cy="935324"/>
      </dsp:txXfrm>
    </dsp:sp>
    <dsp:sp modelId="{D2CEB351-EB55-46B1-A6A6-328E3084E758}">
      <dsp:nvSpPr>
        <dsp:cNvPr id="0" name=""/>
        <dsp:cNvSpPr/>
      </dsp:nvSpPr>
      <dsp:spPr>
        <a:xfrm>
          <a:off x="1743407" y="519766"/>
          <a:ext cx="4143658" cy="4143658"/>
        </a:xfrm>
        <a:custGeom>
          <a:avLst/>
          <a:gdLst/>
          <a:ahLst/>
          <a:cxnLst/>
          <a:rect l="0" t="0" r="0" b="0"/>
          <a:pathLst>
            <a:path>
              <a:moveTo>
                <a:pt x="2326404" y="4127958"/>
              </a:moveTo>
              <a:arcTo wR="2071829" hR="2071829" stAng="4976517" swAng="84696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AFFEB51-9446-4723-844C-AB7A28F9A7A5}">
      <dsp:nvSpPr>
        <dsp:cNvPr id="0" name=""/>
        <dsp:cNvSpPr/>
      </dsp:nvSpPr>
      <dsp:spPr>
        <a:xfrm>
          <a:off x="1800121" y="3749479"/>
          <a:ext cx="1594649" cy="1036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Oh this won’t work (aka Mo, you have no idea what you’re talking about)</a:t>
          </a:r>
          <a:endParaRPr lang="en-GB" sz="1300" kern="1200"/>
        </a:p>
      </dsp:txBody>
      <dsp:txXfrm>
        <a:off x="1850720" y="3800078"/>
        <a:ext cx="1493451" cy="935324"/>
      </dsp:txXfrm>
    </dsp:sp>
    <dsp:sp modelId="{D4386F0B-DE4A-451D-9FA0-5748298ED6FC}">
      <dsp:nvSpPr>
        <dsp:cNvPr id="0" name=""/>
        <dsp:cNvSpPr/>
      </dsp:nvSpPr>
      <dsp:spPr>
        <a:xfrm>
          <a:off x="1743407" y="519766"/>
          <a:ext cx="4143658" cy="4143658"/>
        </a:xfrm>
        <a:custGeom>
          <a:avLst/>
          <a:gdLst/>
          <a:ahLst/>
          <a:cxnLst/>
          <a:rect l="0" t="0" r="0" b="0"/>
          <a:pathLst>
            <a:path>
              <a:moveTo>
                <a:pt x="219922" y="3000762"/>
              </a:moveTo>
              <a:arcTo wR="2071829" hR="2071829" stAng="9201674" swAng="136048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0D726EC-8363-41F3-A654-CBFF8E576CA6}">
      <dsp:nvSpPr>
        <dsp:cNvPr id="0" name=""/>
        <dsp:cNvSpPr/>
      </dsp:nvSpPr>
      <dsp:spPr>
        <a:xfrm>
          <a:off x="1047485" y="1433103"/>
          <a:ext cx="1594649" cy="1036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Scratch Brain</a:t>
          </a:r>
          <a:endParaRPr lang="en-GB" sz="1300" kern="1200"/>
        </a:p>
      </dsp:txBody>
      <dsp:txXfrm>
        <a:off x="1098084" y="1483702"/>
        <a:ext cx="1493451" cy="935324"/>
      </dsp:txXfrm>
    </dsp:sp>
    <dsp:sp modelId="{4E60F611-F4D0-4E0E-80CA-BD48F9EAC41D}">
      <dsp:nvSpPr>
        <dsp:cNvPr id="0" name=""/>
        <dsp:cNvSpPr/>
      </dsp:nvSpPr>
      <dsp:spPr>
        <a:xfrm>
          <a:off x="1743407" y="519766"/>
          <a:ext cx="4143658" cy="4143658"/>
        </a:xfrm>
        <a:custGeom>
          <a:avLst/>
          <a:gdLst/>
          <a:ahLst/>
          <a:cxnLst/>
          <a:rect l="0" t="0" r="0" b="0"/>
          <a:pathLst>
            <a:path>
              <a:moveTo>
                <a:pt x="498223" y="724148"/>
              </a:moveTo>
              <a:arcTo wR="2071829" hR="2071829" stAng="13234662" swAng="121252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F4CA2-0189-4E55-BC21-9C1E13C5BCE7}">
      <dsp:nvSpPr>
        <dsp:cNvPr id="0" name=""/>
        <dsp:cNvSpPr/>
      </dsp:nvSpPr>
      <dsp:spPr>
        <a:xfrm>
          <a:off x="3052" y="714543"/>
          <a:ext cx="1075731" cy="1075731"/>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t>Transformer Architecture</a:t>
          </a:r>
        </a:p>
      </dsp:txBody>
      <dsp:txXfrm>
        <a:off x="160589" y="872080"/>
        <a:ext cx="760657" cy="760657"/>
      </dsp:txXfrm>
    </dsp:sp>
    <dsp:sp modelId="{23B5ED55-E709-4777-9059-4DAE45D5E378}">
      <dsp:nvSpPr>
        <dsp:cNvPr id="0" name=""/>
        <dsp:cNvSpPr/>
      </dsp:nvSpPr>
      <dsp:spPr>
        <a:xfrm>
          <a:off x="1166133" y="933046"/>
          <a:ext cx="623924" cy="6239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248834" y="1171635"/>
        <a:ext cx="458522" cy="146746"/>
      </dsp:txXfrm>
    </dsp:sp>
    <dsp:sp modelId="{EB42ABAB-537B-4267-9242-7566FD613A36}">
      <dsp:nvSpPr>
        <dsp:cNvPr id="0" name=""/>
        <dsp:cNvSpPr/>
      </dsp:nvSpPr>
      <dsp:spPr>
        <a:xfrm>
          <a:off x="1877406" y="714543"/>
          <a:ext cx="1075731" cy="1075731"/>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t>Trained on Billions of items of data</a:t>
          </a:r>
        </a:p>
      </dsp:txBody>
      <dsp:txXfrm>
        <a:off x="2034943" y="872080"/>
        <a:ext cx="760657" cy="760657"/>
      </dsp:txXfrm>
    </dsp:sp>
    <dsp:sp modelId="{8D49BEF9-E6C1-4F1D-810C-8406104DF05E}">
      <dsp:nvSpPr>
        <dsp:cNvPr id="0" name=""/>
        <dsp:cNvSpPr/>
      </dsp:nvSpPr>
      <dsp:spPr>
        <a:xfrm>
          <a:off x="3040487" y="933046"/>
          <a:ext cx="623924" cy="6239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123188" y="1171635"/>
        <a:ext cx="458522" cy="146746"/>
      </dsp:txXfrm>
    </dsp:sp>
    <dsp:sp modelId="{3C19DF82-98B7-40B2-BB4F-2FD4D771BF08}">
      <dsp:nvSpPr>
        <dsp:cNvPr id="0" name=""/>
        <dsp:cNvSpPr/>
      </dsp:nvSpPr>
      <dsp:spPr>
        <a:xfrm>
          <a:off x="3751761" y="714543"/>
          <a:ext cx="1075731" cy="1075731"/>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t>Trained on Human preferences </a:t>
          </a:r>
        </a:p>
      </dsp:txBody>
      <dsp:txXfrm>
        <a:off x="3909298" y="872080"/>
        <a:ext cx="760657" cy="760657"/>
      </dsp:txXfrm>
    </dsp:sp>
    <dsp:sp modelId="{2D1464EB-F1F0-491C-B747-7D7E383285EC}">
      <dsp:nvSpPr>
        <dsp:cNvPr id="0" name=""/>
        <dsp:cNvSpPr/>
      </dsp:nvSpPr>
      <dsp:spPr>
        <a:xfrm>
          <a:off x="4914841" y="933046"/>
          <a:ext cx="623924" cy="6239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997542" y="1171635"/>
        <a:ext cx="458522" cy="146746"/>
      </dsp:txXfrm>
    </dsp:sp>
    <dsp:sp modelId="{5B318868-DB6A-41CD-A30A-6B6296FE062E}">
      <dsp:nvSpPr>
        <dsp:cNvPr id="0" name=""/>
        <dsp:cNvSpPr/>
      </dsp:nvSpPr>
      <dsp:spPr>
        <a:xfrm>
          <a:off x="5626115" y="714543"/>
          <a:ext cx="1075731" cy="1075731"/>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t>Policies</a:t>
          </a:r>
        </a:p>
      </dsp:txBody>
      <dsp:txXfrm>
        <a:off x="5783652" y="872080"/>
        <a:ext cx="760657" cy="760657"/>
      </dsp:txXfrm>
    </dsp:sp>
    <dsp:sp modelId="{467E739A-FB79-4DE9-B5CF-47033E4EE93B}">
      <dsp:nvSpPr>
        <dsp:cNvPr id="0" name=""/>
        <dsp:cNvSpPr/>
      </dsp:nvSpPr>
      <dsp:spPr>
        <a:xfrm>
          <a:off x="6789196" y="933046"/>
          <a:ext cx="623924" cy="62392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6871897" y="1171635"/>
        <a:ext cx="458522" cy="146746"/>
      </dsp:txXfrm>
    </dsp:sp>
    <dsp:sp modelId="{72E90EAD-0AA5-44CD-A770-44BCF31148FD}">
      <dsp:nvSpPr>
        <dsp:cNvPr id="0" name=""/>
        <dsp:cNvSpPr/>
      </dsp:nvSpPr>
      <dsp:spPr>
        <a:xfrm>
          <a:off x="7500469" y="714543"/>
          <a:ext cx="1075731" cy="1075731"/>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a:t>UI</a:t>
          </a:r>
        </a:p>
      </dsp:txBody>
      <dsp:txXfrm>
        <a:off x="7658006" y="872080"/>
        <a:ext cx="760657" cy="760657"/>
      </dsp:txXfrm>
    </dsp:sp>
    <dsp:sp modelId="{1CBC7FA5-B890-41D4-AB43-7CAA90303FC2}">
      <dsp:nvSpPr>
        <dsp:cNvPr id="0" name=""/>
        <dsp:cNvSpPr/>
      </dsp:nvSpPr>
      <dsp:spPr>
        <a:xfrm>
          <a:off x="8663550" y="933046"/>
          <a:ext cx="623924" cy="62392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8746251" y="1061574"/>
        <a:ext cx="458522" cy="366868"/>
      </dsp:txXfrm>
    </dsp:sp>
    <dsp:sp modelId="{1120BDEB-9EB0-4586-B53D-FBEFDFFF8035}">
      <dsp:nvSpPr>
        <dsp:cNvPr id="0" name=""/>
        <dsp:cNvSpPr/>
      </dsp:nvSpPr>
      <dsp:spPr>
        <a:xfrm>
          <a:off x="9374824" y="707142"/>
          <a:ext cx="1075731" cy="1075731"/>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a:t>Output</a:t>
          </a:r>
        </a:p>
      </dsp:txBody>
      <dsp:txXfrm>
        <a:off x="9532361" y="864679"/>
        <a:ext cx="760657" cy="760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B1726-C1B8-42CA-AD90-B3AE2E26B35F}">
      <dsp:nvSpPr>
        <dsp:cNvPr id="0" name=""/>
        <dsp:cNvSpPr/>
      </dsp:nvSpPr>
      <dsp:spPr>
        <a:xfrm>
          <a:off x="1690303" y="165046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CO-STAR framework</a:t>
          </a:r>
        </a:p>
      </dsp:txBody>
      <dsp:txXfrm>
        <a:off x="1707091" y="1667254"/>
        <a:ext cx="1112765" cy="539594"/>
      </dsp:txXfrm>
    </dsp:sp>
    <dsp:sp modelId="{FF8C8058-41EC-40F8-8DAF-B57BCA2F7D9A}">
      <dsp:nvSpPr>
        <dsp:cNvPr id="0" name=""/>
        <dsp:cNvSpPr/>
      </dsp:nvSpPr>
      <dsp:spPr>
        <a:xfrm rot="17132988">
          <a:off x="2210677" y="1099803"/>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1070357"/>
        <a:ext cx="85523" cy="85523"/>
      </dsp:txXfrm>
    </dsp:sp>
    <dsp:sp modelId="{E4A9B4FC-03BE-4A5C-AB11-B703EB397A1A}">
      <dsp:nvSpPr>
        <dsp:cNvPr id="0" name=""/>
        <dsp:cNvSpPr/>
      </dsp:nvSpPr>
      <dsp:spPr>
        <a:xfrm>
          <a:off x="3295181" y="2601"/>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Context</a:t>
          </a:r>
        </a:p>
      </dsp:txBody>
      <dsp:txXfrm>
        <a:off x="3311969" y="19389"/>
        <a:ext cx="1112765" cy="539594"/>
      </dsp:txXfrm>
    </dsp:sp>
    <dsp:sp modelId="{B77904E1-3C3A-42FC-8DB3-D8AAB2005D99}">
      <dsp:nvSpPr>
        <dsp:cNvPr id="0" name=""/>
        <dsp:cNvSpPr/>
      </dsp:nvSpPr>
      <dsp:spPr>
        <a:xfrm rot="17692822">
          <a:off x="2520977" y="142937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1415445"/>
        <a:ext cx="54493" cy="54493"/>
      </dsp:txXfrm>
    </dsp:sp>
    <dsp:sp modelId="{3934CC66-43EE-4943-B7B4-A3AB63818F46}">
      <dsp:nvSpPr>
        <dsp:cNvPr id="0" name=""/>
        <dsp:cNvSpPr/>
      </dsp:nvSpPr>
      <dsp:spPr>
        <a:xfrm>
          <a:off x="3295181" y="661747"/>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Objective</a:t>
          </a:r>
        </a:p>
      </dsp:txBody>
      <dsp:txXfrm>
        <a:off x="3311969" y="678535"/>
        <a:ext cx="1112765" cy="539594"/>
      </dsp:txXfrm>
    </dsp:sp>
    <dsp:sp modelId="{52B767A1-D74A-44DC-92C8-C078D6465748}">
      <dsp:nvSpPr>
        <dsp:cNvPr id="0" name=""/>
        <dsp:cNvSpPr/>
      </dsp:nvSpPr>
      <dsp:spPr>
        <a:xfrm rot="19457599">
          <a:off x="2783568" y="1758950"/>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1758148"/>
        <a:ext cx="28234" cy="28234"/>
      </dsp:txXfrm>
    </dsp:sp>
    <dsp:sp modelId="{8077AC35-149F-4031-AE14-2105CC71DBAC}">
      <dsp:nvSpPr>
        <dsp:cNvPr id="0" name=""/>
        <dsp:cNvSpPr/>
      </dsp:nvSpPr>
      <dsp:spPr>
        <a:xfrm>
          <a:off x="3295181" y="1320893"/>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Style</a:t>
          </a:r>
        </a:p>
      </dsp:txBody>
      <dsp:txXfrm>
        <a:off x="3311969" y="1337681"/>
        <a:ext cx="1112765" cy="539594"/>
      </dsp:txXfrm>
    </dsp:sp>
    <dsp:sp modelId="{E709941B-BD8B-4338-BA69-0443D40E23AC}">
      <dsp:nvSpPr>
        <dsp:cNvPr id="0" name=""/>
        <dsp:cNvSpPr/>
      </dsp:nvSpPr>
      <dsp:spPr>
        <a:xfrm rot="2142401">
          <a:off x="2783568" y="2088523"/>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2087721"/>
        <a:ext cx="28234" cy="28234"/>
      </dsp:txXfrm>
    </dsp:sp>
    <dsp:sp modelId="{4F6C0EA5-7B7B-48B4-ABE1-D8436DB4C429}">
      <dsp:nvSpPr>
        <dsp:cNvPr id="0" name=""/>
        <dsp:cNvSpPr/>
      </dsp:nvSpPr>
      <dsp:spPr>
        <a:xfrm>
          <a:off x="3295181" y="1980039"/>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Tone</a:t>
          </a:r>
        </a:p>
      </dsp:txBody>
      <dsp:txXfrm>
        <a:off x="3311969" y="1996827"/>
        <a:ext cx="1112765" cy="539594"/>
      </dsp:txXfrm>
    </dsp:sp>
    <dsp:sp modelId="{50CE9F78-C0DE-4C2E-9107-9F4672089909}">
      <dsp:nvSpPr>
        <dsp:cNvPr id="0" name=""/>
        <dsp:cNvSpPr/>
      </dsp:nvSpPr>
      <dsp:spPr>
        <a:xfrm rot="3907178">
          <a:off x="2520977" y="241809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2404164"/>
        <a:ext cx="54493" cy="54493"/>
      </dsp:txXfrm>
    </dsp:sp>
    <dsp:sp modelId="{3110636A-5261-488C-A831-C47F7A8AC803}">
      <dsp:nvSpPr>
        <dsp:cNvPr id="0" name=""/>
        <dsp:cNvSpPr/>
      </dsp:nvSpPr>
      <dsp:spPr>
        <a:xfrm>
          <a:off x="3295181" y="263918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Audience</a:t>
          </a:r>
        </a:p>
      </dsp:txBody>
      <dsp:txXfrm>
        <a:off x="3311969" y="2655974"/>
        <a:ext cx="1112765" cy="539594"/>
      </dsp:txXfrm>
    </dsp:sp>
    <dsp:sp modelId="{2E5753E5-EE61-4D65-BA90-EAAD4E4E523C}">
      <dsp:nvSpPr>
        <dsp:cNvPr id="0" name=""/>
        <dsp:cNvSpPr/>
      </dsp:nvSpPr>
      <dsp:spPr>
        <a:xfrm rot="4467012">
          <a:off x="2210677" y="2747669"/>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2718223"/>
        <a:ext cx="85523" cy="85523"/>
      </dsp:txXfrm>
    </dsp:sp>
    <dsp:sp modelId="{1CB4E461-8207-435D-A09C-A1378A062710}">
      <dsp:nvSpPr>
        <dsp:cNvPr id="0" name=""/>
        <dsp:cNvSpPr/>
      </dsp:nvSpPr>
      <dsp:spPr>
        <a:xfrm>
          <a:off x="3295181" y="3298332"/>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Response</a:t>
          </a:r>
        </a:p>
      </dsp:txBody>
      <dsp:txXfrm>
        <a:off x="3311969" y="3315120"/>
        <a:ext cx="1112765" cy="5395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B1726-C1B8-42CA-AD90-B3AE2E26B35F}">
      <dsp:nvSpPr>
        <dsp:cNvPr id="0" name=""/>
        <dsp:cNvSpPr/>
      </dsp:nvSpPr>
      <dsp:spPr>
        <a:xfrm>
          <a:off x="1690303" y="165046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CO-STAR framework</a:t>
          </a:r>
        </a:p>
      </dsp:txBody>
      <dsp:txXfrm>
        <a:off x="1707091" y="1667254"/>
        <a:ext cx="1112765" cy="539594"/>
      </dsp:txXfrm>
    </dsp:sp>
    <dsp:sp modelId="{FF8C8058-41EC-40F8-8DAF-B57BCA2F7D9A}">
      <dsp:nvSpPr>
        <dsp:cNvPr id="0" name=""/>
        <dsp:cNvSpPr/>
      </dsp:nvSpPr>
      <dsp:spPr>
        <a:xfrm rot="17132988">
          <a:off x="2210677" y="1099803"/>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1070357"/>
        <a:ext cx="85523" cy="85523"/>
      </dsp:txXfrm>
    </dsp:sp>
    <dsp:sp modelId="{E4A9B4FC-03BE-4A5C-AB11-B703EB397A1A}">
      <dsp:nvSpPr>
        <dsp:cNvPr id="0" name=""/>
        <dsp:cNvSpPr/>
      </dsp:nvSpPr>
      <dsp:spPr>
        <a:xfrm>
          <a:off x="3295181" y="2601"/>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Context</a:t>
          </a:r>
        </a:p>
      </dsp:txBody>
      <dsp:txXfrm>
        <a:off x="3311969" y="19389"/>
        <a:ext cx="1112765" cy="539594"/>
      </dsp:txXfrm>
    </dsp:sp>
    <dsp:sp modelId="{B77904E1-3C3A-42FC-8DB3-D8AAB2005D99}">
      <dsp:nvSpPr>
        <dsp:cNvPr id="0" name=""/>
        <dsp:cNvSpPr/>
      </dsp:nvSpPr>
      <dsp:spPr>
        <a:xfrm rot="17692822">
          <a:off x="2520977" y="142937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1415445"/>
        <a:ext cx="54493" cy="54493"/>
      </dsp:txXfrm>
    </dsp:sp>
    <dsp:sp modelId="{3934CC66-43EE-4943-B7B4-A3AB63818F46}">
      <dsp:nvSpPr>
        <dsp:cNvPr id="0" name=""/>
        <dsp:cNvSpPr/>
      </dsp:nvSpPr>
      <dsp:spPr>
        <a:xfrm>
          <a:off x="3295181" y="661747"/>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Objective</a:t>
          </a:r>
        </a:p>
      </dsp:txBody>
      <dsp:txXfrm>
        <a:off x="3311969" y="678535"/>
        <a:ext cx="1112765" cy="539594"/>
      </dsp:txXfrm>
    </dsp:sp>
    <dsp:sp modelId="{52B767A1-D74A-44DC-92C8-C078D6465748}">
      <dsp:nvSpPr>
        <dsp:cNvPr id="0" name=""/>
        <dsp:cNvSpPr/>
      </dsp:nvSpPr>
      <dsp:spPr>
        <a:xfrm rot="19457599">
          <a:off x="2783568" y="1758950"/>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1758148"/>
        <a:ext cx="28234" cy="28234"/>
      </dsp:txXfrm>
    </dsp:sp>
    <dsp:sp modelId="{8077AC35-149F-4031-AE14-2105CC71DBAC}">
      <dsp:nvSpPr>
        <dsp:cNvPr id="0" name=""/>
        <dsp:cNvSpPr/>
      </dsp:nvSpPr>
      <dsp:spPr>
        <a:xfrm>
          <a:off x="3295181" y="1320893"/>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Style</a:t>
          </a:r>
        </a:p>
      </dsp:txBody>
      <dsp:txXfrm>
        <a:off x="3311969" y="1337681"/>
        <a:ext cx="1112765" cy="539594"/>
      </dsp:txXfrm>
    </dsp:sp>
    <dsp:sp modelId="{E709941B-BD8B-4338-BA69-0443D40E23AC}">
      <dsp:nvSpPr>
        <dsp:cNvPr id="0" name=""/>
        <dsp:cNvSpPr/>
      </dsp:nvSpPr>
      <dsp:spPr>
        <a:xfrm rot="2142401">
          <a:off x="2783568" y="2088523"/>
          <a:ext cx="564689" cy="26630"/>
        </a:xfrm>
        <a:custGeom>
          <a:avLst/>
          <a:gdLst/>
          <a:ahLst/>
          <a:cxnLst/>
          <a:rect l="0" t="0" r="0" b="0"/>
          <a:pathLst>
            <a:path>
              <a:moveTo>
                <a:pt x="0" y="13315"/>
              </a:moveTo>
              <a:lnTo>
                <a:pt x="564689"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51796" y="2087721"/>
        <a:ext cx="28234" cy="28234"/>
      </dsp:txXfrm>
    </dsp:sp>
    <dsp:sp modelId="{4F6C0EA5-7B7B-48B4-ABE1-D8436DB4C429}">
      <dsp:nvSpPr>
        <dsp:cNvPr id="0" name=""/>
        <dsp:cNvSpPr/>
      </dsp:nvSpPr>
      <dsp:spPr>
        <a:xfrm>
          <a:off x="3295181" y="1980039"/>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Tone</a:t>
          </a:r>
        </a:p>
      </dsp:txBody>
      <dsp:txXfrm>
        <a:off x="3311969" y="1996827"/>
        <a:ext cx="1112765" cy="539594"/>
      </dsp:txXfrm>
    </dsp:sp>
    <dsp:sp modelId="{50CE9F78-C0DE-4C2E-9107-9F4672089909}">
      <dsp:nvSpPr>
        <dsp:cNvPr id="0" name=""/>
        <dsp:cNvSpPr/>
      </dsp:nvSpPr>
      <dsp:spPr>
        <a:xfrm rot="3907178">
          <a:off x="2520977" y="2418096"/>
          <a:ext cx="1089872" cy="26630"/>
        </a:xfrm>
        <a:custGeom>
          <a:avLst/>
          <a:gdLst/>
          <a:ahLst/>
          <a:cxnLst/>
          <a:rect l="0" t="0" r="0" b="0"/>
          <a:pathLst>
            <a:path>
              <a:moveTo>
                <a:pt x="0" y="13315"/>
              </a:moveTo>
              <a:lnTo>
                <a:pt x="10898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38666" y="2404164"/>
        <a:ext cx="54493" cy="54493"/>
      </dsp:txXfrm>
    </dsp:sp>
    <dsp:sp modelId="{3110636A-5261-488C-A831-C47F7A8AC803}">
      <dsp:nvSpPr>
        <dsp:cNvPr id="0" name=""/>
        <dsp:cNvSpPr/>
      </dsp:nvSpPr>
      <dsp:spPr>
        <a:xfrm>
          <a:off x="3295181" y="2639186"/>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Audience</a:t>
          </a:r>
        </a:p>
      </dsp:txBody>
      <dsp:txXfrm>
        <a:off x="3311969" y="2655974"/>
        <a:ext cx="1112765" cy="539594"/>
      </dsp:txXfrm>
    </dsp:sp>
    <dsp:sp modelId="{2E5753E5-EE61-4D65-BA90-EAAD4E4E523C}">
      <dsp:nvSpPr>
        <dsp:cNvPr id="0" name=""/>
        <dsp:cNvSpPr/>
      </dsp:nvSpPr>
      <dsp:spPr>
        <a:xfrm rot="4467012">
          <a:off x="2210677" y="2747669"/>
          <a:ext cx="1710472" cy="26630"/>
        </a:xfrm>
        <a:custGeom>
          <a:avLst/>
          <a:gdLst/>
          <a:ahLst/>
          <a:cxnLst/>
          <a:rect l="0" t="0" r="0" b="0"/>
          <a:pathLst>
            <a:path>
              <a:moveTo>
                <a:pt x="0" y="13315"/>
              </a:moveTo>
              <a:lnTo>
                <a:pt x="171047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023151" y="2718223"/>
        <a:ext cx="85523" cy="85523"/>
      </dsp:txXfrm>
    </dsp:sp>
    <dsp:sp modelId="{1CB4E461-8207-435D-A09C-A1378A062710}">
      <dsp:nvSpPr>
        <dsp:cNvPr id="0" name=""/>
        <dsp:cNvSpPr/>
      </dsp:nvSpPr>
      <dsp:spPr>
        <a:xfrm>
          <a:off x="3295181" y="3298332"/>
          <a:ext cx="1146341" cy="573170"/>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Response</a:t>
          </a:r>
        </a:p>
      </dsp:txBody>
      <dsp:txXfrm>
        <a:off x="3311969" y="3315120"/>
        <a:ext cx="1112765" cy="5395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4442E-7FC5-4D66-8209-753D49E617B3}" type="datetimeFigureOut">
              <a:rPr lang="en-GB" smtClean="0"/>
              <a:t>23/03/2024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B7EDC-9DB9-4FBA-9A7B-B30D2C4068DA}" type="slidenum">
              <a:rPr lang="en-GB" smtClean="0"/>
              <a:t>‹#›</a:t>
            </a:fld>
            <a:endParaRPr lang="en-GB"/>
          </a:p>
        </p:txBody>
      </p:sp>
    </p:spTree>
    <p:extLst>
      <p:ext uri="{BB962C8B-B14F-4D97-AF65-F5344CB8AC3E}">
        <p14:creationId xmlns:p14="http://schemas.microsoft.com/office/powerpoint/2010/main" val="726927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Quick raise of hands who knows what </a:t>
            </a:r>
            <a:r>
              <a:rPr lang="en-GB" err="1"/>
              <a:t>dataverse</a:t>
            </a:r>
            <a:r>
              <a:rPr lang="en-GB"/>
              <a:t> is?</a:t>
            </a:r>
          </a:p>
          <a:p>
            <a:r>
              <a:rPr lang="en-GB"/>
              <a:t>Who’s been working with </a:t>
            </a:r>
            <a:r>
              <a:rPr lang="en-GB" err="1"/>
              <a:t>github</a:t>
            </a:r>
            <a:r>
              <a:rPr lang="en-GB"/>
              <a:t> copilot?</a:t>
            </a:r>
          </a:p>
          <a:p>
            <a:endParaRPr lang="en-GB"/>
          </a:p>
          <a:p>
            <a:r>
              <a:rPr lang="en-GB"/>
              <a:t>WELCOME – come and nousrish your brain whilst the Saturday shopping traffic dies down</a:t>
            </a:r>
          </a:p>
        </p:txBody>
      </p:sp>
      <p:sp>
        <p:nvSpPr>
          <p:cNvPr id="4" name="Slide Number Placeholder 3"/>
          <p:cNvSpPr>
            <a:spLocks noGrp="1"/>
          </p:cNvSpPr>
          <p:nvPr>
            <p:ph type="sldNum" sz="quarter" idx="5"/>
          </p:nvPr>
        </p:nvSpPr>
        <p:spPr/>
        <p:txBody>
          <a:bodyPr/>
          <a:lstStyle/>
          <a:p>
            <a:fld id="{E48B7EDC-9DB9-4FBA-9A7B-B30D2C4068DA}" type="slidenum">
              <a:rPr lang="en-GB" smtClean="0"/>
              <a:t>1</a:t>
            </a:fld>
            <a:endParaRPr lang="en-GB"/>
          </a:p>
        </p:txBody>
      </p:sp>
    </p:spTree>
    <p:extLst>
      <p:ext uri="{BB962C8B-B14F-4D97-AF65-F5344CB8AC3E}">
        <p14:creationId xmlns:p14="http://schemas.microsoft.com/office/powerpoint/2010/main" val="143033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42640"/>
                </a:solidFill>
                <a:effectLst/>
                <a:latin typeface="-apple-system"/>
              </a:rPr>
              <a:t>When we looked at the landscape, hands-down it became clear that the OpenAI, the OG won by a long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42640"/>
                </a:solidFill>
                <a:effectLst/>
                <a:latin typeface="-apple-system"/>
              </a:rPr>
              <a:t>It’s the most supported, it’s cost effective – if you chose to use </a:t>
            </a:r>
            <a:r>
              <a:rPr lang="en-GB" b="0" i="0" err="1">
                <a:solidFill>
                  <a:srgbClr val="142640"/>
                </a:solidFill>
                <a:effectLst/>
                <a:latin typeface="-apple-system"/>
              </a:rPr>
              <a:t>openAI</a:t>
            </a:r>
            <a:r>
              <a:rPr lang="en-GB" b="0" i="0">
                <a:solidFill>
                  <a:srgbClr val="142640"/>
                </a:solidFill>
                <a:effectLst/>
                <a:latin typeface="-apple-system"/>
              </a:rPr>
              <a:t> / </a:t>
            </a:r>
            <a:r>
              <a:rPr lang="en-GB" b="0" i="0" err="1">
                <a:solidFill>
                  <a:srgbClr val="142640"/>
                </a:solidFill>
                <a:effectLst/>
                <a:latin typeface="-apple-system"/>
              </a:rPr>
              <a:t>github</a:t>
            </a:r>
            <a:r>
              <a:rPr lang="en-GB" b="0" i="0">
                <a:solidFill>
                  <a:srgbClr val="142640"/>
                </a:solidFill>
                <a:effectLst/>
                <a:latin typeface="-apple-system"/>
              </a:rPr>
              <a:t> subscription – &lt;$20/developer - hence the barrier is pretty low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42640"/>
                </a:solidFill>
                <a:effectLst/>
                <a:latin typeface="-apple-system"/>
              </a:rPr>
              <a:t>We’ll show you shortly just how easy it is to get started with </a:t>
            </a:r>
            <a:r>
              <a:rPr lang="en-GB" b="0" i="0" err="1">
                <a:solidFill>
                  <a:srgbClr val="142640"/>
                </a:solidFill>
                <a:effectLst/>
                <a:latin typeface="-apple-system"/>
              </a:rPr>
              <a:t>github</a:t>
            </a:r>
            <a:r>
              <a:rPr lang="en-GB" b="0" i="0">
                <a:solidFill>
                  <a:srgbClr val="142640"/>
                </a:solidFill>
                <a:effectLst/>
                <a:latin typeface="-apple-system"/>
              </a:rPr>
              <a:t> in </a:t>
            </a:r>
            <a:r>
              <a:rPr lang="en-GB" b="0" i="0" err="1">
                <a:solidFill>
                  <a:srgbClr val="142640"/>
                </a:solidFill>
                <a:effectLst/>
                <a:latin typeface="-apple-system"/>
              </a:rPr>
              <a:t>VSCode</a:t>
            </a:r>
            <a:endParaRPr lang="en-GB" b="0" i="0">
              <a:solidFill>
                <a:srgbClr val="142640"/>
              </a:solidFill>
              <a:effectLst/>
              <a:latin typeface="-apple-system"/>
            </a:endParaRPr>
          </a:p>
          <a:p>
            <a:pPr algn="l"/>
            <a:endParaRPr lang="en-GB" b="0" i="0">
              <a:solidFill>
                <a:srgbClr val="FFFFFF"/>
              </a:solidFill>
              <a:effectLst/>
              <a:latin typeface="Signifier"/>
            </a:endParaRPr>
          </a:p>
          <a:p>
            <a:pPr algn="l"/>
            <a:r>
              <a:rPr lang="en-GB" b="0" i="0">
                <a:solidFill>
                  <a:srgbClr val="FFFFFF"/>
                </a:solidFill>
                <a:effectLst/>
                <a:latin typeface="Signifier"/>
              </a:rPr>
              <a:t>Open AI have safety , compliance policies to keep your corporates happy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426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42640"/>
                </a:solidFill>
                <a:effectLst/>
                <a:latin typeface="-apple-system"/>
              </a:rPr>
              <a:t>The landscape is rapidly changing: but at the moment it’s clear cut which is the winner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426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42640"/>
                </a:solidFill>
                <a:effectLst/>
                <a:latin typeface="-apple-system"/>
              </a:rPr>
              <a:t>So let’s take you onto the next part of our process</a:t>
            </a:r>
          </a:p>
          <a:p>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17</a:t>
            </a:fld>
            <a:endParaRPr lang="en-GB"/>
          </a:p>
        </p:txBody>
      </p:sp>
    </p:spTree>
    <p:extLst>
      <p:ext uri="{BB962C8B-B14F-4D97-AF65-F5344CB8AC3E}">
        <p14:creationId xmlns:p14="http://schemas.microsoft.com/office/powerpoint/2010/main" val="620576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18</a:t>
            </a:fld>
            <a:endParaRPr lang="en-GB"/>
          </a:p>
        </p:txBody>
      </p:sp>
    </p:spTree>
    <p:extLst>
      <p:ext uri="{BB962C8B-B14F-4D97-AF65-F5344CB8AC3E}">
        <p14:creationId xmlns:p14="http://schemas.microsoft.com/office/powerpoint/2010/main" val="359401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I leave </a:t>
            </a:r>
            <a:r>
              <a:rPr lang="en-GB" err="1"/>
              <a:t>powerpoint</a:t>
            </a:r>
            <a:r>
              <a:rPr lang="en-GB"/>
              <a:t>, I want to touch on some basics of prompt engineering</a:t>
            </a:r>
          </a:p>
          <a:p>
            <a:endParaRPr lang="en-GB"/>
          </a:p>
          <a:p>
            <a:r>
              <a:rPr lang="en-GB"/>
              <a:t>The reason for Mo’s frustration is largely as he went straight into using GPT without a grounding in the “syntax” – if you want to think in-terms of traditional programming languages - of how to communicate with them.  I think keeping that in mind really helps with how we think about using these solutions.</a:t>
            </a:r>
          </a:p>
          <a:p>
            <a:endParaRPr lang="en-GB"/>
          </a:p>
          <a:p>
            <a:r>
              <a:rPr lang="en-GB"/>
              <a:t>This stuff can go way deep. I’ve been down the rabbit hole of prompt engineering research papers; written by far brainier people than me. And they’re not particularly consumption friendly – plenty of good resources out there, we’ll share a few at the end.  If you’re very interested in this stuff Will D, Kerv Digital CTO has a beginner-friendly full prompt engineering course, we’ll share a link at the end</a:t>
            </a:r>
          </a:p>
          <a:p>
            <a:endParaRPr lang="en-GB"/>
          </a:p>
          <a:p>
            <a:r>
              <a:rPr lang="en-GB"/>
              <a:t>Unless you’re building an LLM solution, this way overkill.  There’s a much simpler approach we found created by Sheila Teo from Singaporean </a:t>
            </a:r>
            <a:r>
              <a:rPr lang="en-GB" err="1"/>
              <a:t>GovTech</a:t>
            </a:r>
            <a:r>
              <a:rPr lang="en-GB"/>
              <a:t> data science team; that gives us a fairly dummy-proof syntax for talking to LLMs with successful results straight off which I’ll explain briefly: Co-star</a:t>
            </a:r>
          </a:p>
          <a:p>
            <a:endParaRPr lang="en-GB"/>
          </a:p>
          <a:p>
            <a:r>
              <a:rPr lang="en-GB"/>
              <a:t>The basic construct is this: the </a:t>
            </a:r>
            <a:r>
              <a:rPr lang="en-GB" err="1"/>
              <a:t>Costar</a:t>
            </a:r>
            <a:r>
              <a:rPr lang="en-GB"/>
              <a:t> stands for </a:t>
            </a:r>
          </a:p>
          <a:p>
            <a:pPr marL="171450" indent="-171450">
              <a:buFont typeface="Arial" panose="020B0604020202020204" pitchFamily="34" charset="0"/>
              <a:buChar char="•"/>
            </a:pPr>
            <a:r>
              <a:rPr lang="en-GB"/>
              <a:t>Context</a:t>
            </a:r>
          </a:p>
          <a:p>
            <a:pPr marL="171450" indent="-171450">
              <a:buFont typeface="Arial" panose="020B0604020202020204" pitchFamily="34" charset="0"/>
              <a:buChar char="•"/>
            </a:pPr>
            <a:r>
              <a:rPr lang="en-GB"/>
              <a:t>Objective</a:t>
            </a:r>
          </a:p>
          <a:p>
            <a:pPr marL="171450" indent="-171450">
              <a:buFont typeface="Arial" panose="020B0604020202020204" pitchFamily="34" charset="0"/>
              <a:buChar char="•"/>
            </a:pPr>
            <a:r>
              <a:rPr lang="en-GB"/>
              <a:t>Style</a:t>
            </a:r>
          </a:p>
          <a:p>
            <a:pPr marL="171450" indent="-171450">
              <a:buFont typeface="Arial" panose="020B0604020202020204" pitchFamily="34" charset="0"/>
              <a:buChar char="•"/>
            </a:pPr>
            <a:r>
              <a:rPr lang="en-GB"/>
              <a:t>Tone</a:t>
            </a:r>
          </a:p>
          <a:p>
            <a:pPr marL="171450" indent="-171450">
              <a:buFont typeface="Arial" panose="020B0604020202020204" pitchFamily="34" charset="0"/>
              <a:buChar char="•"/>
            </a:pPr>
            <a:r>
              <a:rPr lang="en-GB"/>
              <a:t>Audience</a:t>
            </a:r>
          </a:p>
          <a:p>
            <a:pPr marL="171450" indent="-171450">
              <a:buFont typeface="Arial" panose="020B0604020202020204" pitchFamily="34" charset="0"/>
              <a:buChar char="•"/>
            </a:pPr>
            <a:r>
              <a:rPr lang="en-GB"/>
              <a:t>Response</a:t>
            </a:r>
          </a:p>
          <a:p>
            <a:pPr marL="0" indent="0">
              <a:buFont typeface="Arial" panose="020B0604020202020204" pitchFamily="34" charset="0"/>
              <a:buNone/>
            </a:pPr>
            <a:endParaRPr lang="en-GB"/>
          </a:p>
          <a:p>
            <a:pPr marL="0" indent="0">
              <a:buFont typeface="Arial" panose="020B0604020202020204" pitchFamily="34" charset="0"/>
              <a:buNone/>
            </a:pPr>
            <a:r>
              <a:rPr lang="en-GB"/>
              <a:t>The key to a strong LLM response is the Context, because this is how it figures out what answer to give you</a:t>
            </a:r>
          </a:p>
          <a:p>
            <a:pPr marL="0" indent="0">
              <a:buFont typeface="Arial" panose="020B0604020202020204" pitchFamily="34" charset="0"/>
              <a:buNone/>
            </a:pPr>
            <a:endParaRPr lang="en-GB"/>
          </a:p>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19</a:t>
            </a:fld>
            <a:endParaRPr lang="en-GB"/>
          </a:p>
        </p:txBody>
      </p:sp>
    </p:spTree>
    <p:extLst>
      <p:ext uri="{BB962C8B-B14F-4D97-AF65-F5344CB8AC3E}">
        <p14:creationId xmlns:p14="http://schemas.microsoft.com/office/powerpoint/2010/main" val="3250431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just walked you through the detail of how our multi LLM approach works</a:t>
            </a:r>
          </a:p>
          <a:p>
            <a:r>
              <a:rPr lang="en-GB"/>
              <a:t>Granted this will adapt as the tools do and other models are released</a:t>
            </a:r>
          </a:p>
          <a:p>
            <a:r>
              <a:rPr lang="en-GB"/>
              <a:t>Ideally we want it to be more integrated into VS code</a:t>
            </a:r>
          </a:p>
        </p:txBody>
      </p:sp>
      <p:sp>
        <p:nvSpPr>
          <p:cNvPr id="4" name="Slide Number Placeholder 3"/>
          <p:cNvSpPr>
            <a:spLocks noGrp="1"/>
          </p:cNvSpPr>
          <p:nvPr>
            <p:ph type="sldNum" sz="quarter" idx="5"/>
          </p:nvPr>
        </p:nvSpPr>
        <p:spPr/>
        <p:txBody>
          <a:bodyPr/>
          <a:lstStyle/>
          <a:p>
            <a:fld id="{E48B7EDC-9DB9-4FBA-9A7B-B30D2C4068DA}" type="slidenum">
              <a:rPr lang="en-GB" smtClean="0"/>
              <a:t>22</a:t>
            </a:fld>
            <a:endParaRPr lang="en-GB"/>
          </a:p>
        </p:txBody>
      </p:sp>
    </p:spTree>
    <p:extLst>
      <p:ext uri="{BB962C8B-B14F-4D97-AF65-F5344CB8AC3E}">
        <p14:creationId xmlns:p14="http://schemas.microsoft.com/office/powerpoint/2010/main" val="65484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0F53-4B6A-1EF1-09C0-AA707AC30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21E9C-53FF-3EDF-453E-2D29D65E8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B4736-68C0-3664-DCA5-0A1A29F0F046}"/>
              </a:ext>
            </a:extLst>
          </p:cNvPr>
          <p:cNvSpPr>
            <a:spLocks noGrp="1"/>
          </p:cNvSpPr>
          <p:nvPr>
            <p:ph type="body" idx="1"/>
          </p:nvPr>
        </p:nvSpPr>
        <p:spPr/>
        <p:txBody>
          <a:bodyPr/>
          <a:lstStyle/>
          <a:p>
            <a:pPr algn="l"/>
            <a:r>
              <a:rPr lang="en-GB" b="0" i="0">
                <a:solidFill>
                  <a:srgbClr val="FFFFFF"/>
                </a:solidFill>
                <a:effectLst/>
                <a:latin typeface="Signifier"/>
              </a:rPr>
              <a:t>First we used GPT4 for </a:t>
            </a:r>
          </a:p>
          <a:p>
            <a:pPr algn="l"/>
            <a:r>
              <a:rPr lang="en-GB" b="0" i="0">
                <a:solidFill>
                  <a:srgbClr val="FFFFFF"/>
                </a:solidFill>
                <a:effectLst/>
                <a:latin typeface="Signifier"/>
              </a:rPr>
              <a:t>  - Researching ideas </a:t>
            </a:r>
          </a:p>
          <a:p>
            <a:pPr algn="l"/>
            <a:r>
              <a:rPr lang="en-GB" b="0" i="0">
                <a:solidFill>
                  <a:srgbClr val="FFFFFF"/>
                </a:solidFill>
                <a:effectLst/>
                <a:latin typeface="Signifier"/>
              </a:rPr>
              <a:t>  - Generating code stubs for developers</a:t>
            </a:r>
          </a:p>
          <a:p>
            <a:pPr algn="l"/>
            <a:r>
              <a:rPr lang="en-GB" b="0" i="0">
                <a:solidFill>
                  <a:srgbClr val="FFFFFF"/>
                </a:solidFill>
                <a:effectLst/>
                <a:latin typeface="Signifier"/>
              </a:rPr>
              <a:t>  - Reviewing code</a:t>
            </a:r>
          </a:p>
          <a:p>
            <a:pPr algn="l"/>
            <a:r>
              <a:rPr lang="en-GB" b="0" i="0">
                <a:solidFill>
                  <a:srgbClr val="FFFFFF"/>
                </a:solidFill>
                <a:effectLst/>
                <a:latin typeface="Signifier"/>
              </a:rPr>
              <a:t>  - Debugging</a:t>
            </a:r>
          </a:p>
          <a:p>
            <a:pPr algn="l"/>
            <a:endParaRPr lang="en-GB" b="0" i="0">
              <a:solidFill>
                <a:srgbClr val="FFFFFF"/>
              </a:solidFill>
              <a:effectLst/>
              <a:latin typeface="Signifier"/>
            </a:endParaRPr>
          </a:p>
          <a:p>
            <a:pPr algn="l"/>
            <a:r>
              <a:rPr lang="en-GB" b="0" i="0">
                <a:solidFill>
                  <a:srgbClr val="FFFFFF"/>
                </a:solidFill>
                <a:effectLst/>
                <a:latin typeface="Signifier"/>
              </a:rPr>
              <a:t>And we were using the $20/month plus version</a:t>
            </a:r>
          </a:p>
          <a:p>
            <a:pPr algn="l"/>
            <a:endParaRPr lang="en-GB" b="0" i="0">
              <a:solidFill>
                <a:srgbClr val="FFFFFF"/>
              </a:solidFill>
              <a:effectLst/>
              <a:latin typeface="Signifier"/>
            </a:endParaRPr>
          </a:p>
          <a:p>
            <a:pPr algn="l"/>
            <a:endParaRPr lang="en-GB" b="0" i="0">
              <a:solidFill>
                <a:srgbClr val="FFFFFF"/>
              </a:solidFill>
              <a:effectLst/>
              <a:latin typeface="Soehne"/>
            </a:endParaRPr>
          </a:p>
          <a:p>
            <a:pPr algn="l"/>
            <a:endParaRPr lang="en-GB" b="0" i="0">
              <a:solidFill>
                <a:srgbClr val="FFFFFF"/>
              </a:solidFill>
              <a:effectLst/>
              <a:latin typeface="Soehne"/>
            </a:endParaRPr>
          </a:p>
          <a:p>
            <a:pPr algn="l"/>
            <a:endParaRPr lang="en-GB" b="0" i="0">
              <a:solidFill>
                <a:srgbClr val="1F2328"/>
              </a:solidFill>
              <a:effectLst/>
              <a:latin typeface="-apple-system"/>
            </a:endParaRPr>
          </a:p>
        </p:txBody>
      </p:sp>
      <p:sp>
        <p:nvSpPr>
          <p:cNvPr id="4" name="Slide Number Placeholder 3">
            <a:extLst>
              <a:ext uri="{FF2B5EF4-FFF2-40B4-BE49-F238E27FC236}">
                <a16:creationId xmlns:a16="http://schemas.microsoft.com/office/drawing/2014/main" id="{052C72A5-4A36-24D6-AAAF-460E9EF07ED8}"/>
              </a:ext>
            </a:extLst>
          </p:cNvPr>
          <p:cNvSpPr>
            <a:spLocks noGrp="1"/>
          </p:cNvSpPr>
          <p:nvPr>
            <p:ph type="sldNum" sz="quarter" idx="5"/>
          </p:nvPr>
        </p:nvSpPr>
        <p:spPr/>
        <p:txBody>
          <a:bodyPr/>
          <a:lstStyle/>
          <a:p>
            <a:fld id="{E48B7EDC-9DB9-4FBA-9A7B-B30D2C4068DA}" type="slidenum">
              <a:rPr lang="en-GB" smtClean="0"/>
              <a:t>23</a:t>
            </a:fld>
            <a:endParaRPr lang="en-GB"/>
          </a:p>
        </p:txBody>
      </p:sp>
    </p:spTree>
    <p:extLst>
      <p:ext uri="{BB962C8B-B14F-4D97-AF65-F5344CB8AC3E}">
        <p14:creationId xmlns:p14="http://schemas.microsoft.com/office/powerpoint/2010/main" val="316369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7571-9D4F-4D4E-7090-80FF34D7A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598F2-F77E-2588-B109-BE292D581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72F9B-DA1D-B749-A70A-70D8233400AC}"/>
              </a:ext>
            </a:extLst>
          </p:cNvPr>
          <p:cNvSpPr>
            <a:spLocks noGrp="1"/>
          </p:cNvSpPr>
          <p:nvPr>
            <p:ph type="body" idx="1"/>
          </p:nvPr>
        </p:nvSpPr>
        <p:spPr/>
        <p:txBody>
          <a:bodyPr/>
          <a:lstStyle/>
          <a:p>
            <a:r>
              <a:rPr lang="en-GB"/>
              <a:t>And we used the </a:t>
            </a:r>
            <a:r>
              <a:rPr lang="en-GB" err="1"/>
              <a:t>CO-star</a:t>
            </a:r>
            <a:r>
              <a:rPr lang="en-GB"/>
              <a:t> framework in the shape of a custom GPT to carry out a code review</a:t>
            </a:r>
          </a:p>
        </p:txBody>
      </p:sp>
      <p:sp>
        <p:nvSpPr>
          <p:cNvPr id="4" name="Slide Number Placeholder 3">
            <a:extLst>
              <a:ext uri="{FF2B5EF4-FFF2-40B4-BE49-F238E27FC236}">
                <a16:creationId xmlns:a16="http://schemas.microsoft.com/office/drawing/2014/main" id="{6570F285-082D-EE61-6BBC-62CA8DD8000E}"/>
              </a:ext>
            </a:extLst>
          </p:cNvPr>
          <p:cNvSpPr>
            <a:spLocks noGrp="1"/>
          </p:cNvSpPr>
          <p:nvPr>
            <p:ph type="sldNum" sz="quarter" idx="5"/>
          </p:nvPr>
        </p:nvSpPr>
        <p:spPr/>
        <p:txBody>
          <a:bodyPr/>
          <a:lstStyle/>
          <a:p>
            <a:fld id="{E48B7EDC-9DB9-4FBA-9A7B-B30D2C4068DA}" type="slidenum">
              <a:rPr lang="en-GB" smtClean="0"/>
              <a:t>24</a:t>
            </a:fld>
            <a:endParaRPr lang="en-GB"/>
          </a:p>
        </p:txBody>
      </p:sp>
    </p:spTree>
    <p:extLst>
      <p:ext uri="{BB962C8B-B14F-4D97-AF65-F5344CB8AC3E}">
        <p14:creationId xmlns:p14="http://schemas.microsoft.com/office/powerpoint/2010/main" val="417920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F2328"/>
                </a:solidFill>
                <a:effectLst/>
                <a:latin typeface="-apple-system"/>
              </a:rPr>
              <a:t>We showed how you can use </a:t>
            </a:r>
            <a:r>
              <a:rPr lang="en-GB" b="0" i="0" err="1">
                <a:solidFill>
                  <a:srgbClr val="1F2328"/>
                </a:solidFill>
                <a:effectLst/>
                <a:latin typeface="-apple-system"/>
              </a:rPr>
              <a:t>github</a:t>
            </a:r>
            <a:r>
              <a:rPr lang="en-GB" b="0" i="0">
                <a:solidFill>
                  <a:srgbClr val="1F2328"/>
                </a:solidFill>
                <a:effectLst/>
                <a:latin typeface="-apple-system"/>
              </a:rPr>
              <a:t> copilot as developers to </a:t>
            </a:r>
          </a:p>
          <a:p>
            <a:pPr algn="l"/>
            <a:endParaRPr lang="en-GB" b="0" i="0">
              <a:solidFill>
                <a:srgbClr val="1F2328"/>
              </a:solidFill>
              <a:effectLst/>
              <a:latin typeface="-apple-system"/>
            </a:endParaRPr>
          </a:p>
          <a:p>
            <a:pPr algn="l"/>
            <a:r>
              <a:rPr lang="en-GB" b="0" i="0">
                <a:solidFill>
                  <a:srgbClr val="1F2328"/>
                </a:solidFill>
                <a:effectLst/>
                <a:latin typeface="-apple-system"/>
              </a:rPr>
              <a:t>Fill in code stubs</a:t>
            </a:r>
          </a:p>
          <a:p>
            <a:pPr algn="l"/>
            <a:r>
              <a:rPr lang="en-GB" b="0" i="0">
                <a:solidFill>
                  <a:srgbClr val="1F2328"/>
                </a:solidFill>
                <a:effectLst/>
                <a:latin typeface="-apple-system"/>
              </a:rPr>
              <a:t>Document code</a:t>
            </a:r>
          </a:p>
          <a:p>
            <a:pPr algn="l"/>
            <a:r>
              <a:rPr lang="en-GB" b="0" i="0">
                <a:solidFill>
                  <a:srgbClr val="1F2328"/>
                </a:solidFill>
                <a:effectLst/>
                <a:latin typeface="-apple-system"/>
              </a:rPr>
              <a:t>Create tests  </a:t>
            </a:r>
            <a:endParaRPr lang="en-GB" b="0" i="0">
              <a:solidFill>
                <a:srgbClr val="FFFFFF"/>
              </a:solidFill>
              <a:effectLst/>
              <a:latin typeface="Signifier"/>
            </a:endParaRPr>
          </a:p>
          <a:p>
            <a:pPr algn="l"/>
            <a:endParaRPr lang="en-GB" b="0" i="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E48B7EDC-9DB9-4FBA-9A7B-B30D2C4068DA}" type="slidenum">
              <a:rPr lang="en-GB" smtClean="0"/>
              <a:t>25</a:t>
            </a:fld>
            <a:endParaRPr lang="en-GB"/>
          </a:p>
        </p:txBody>
      </p:sp>
    </p:spTree>
    <p:extLst>
      <p:ext uri="{BB962C8B-B14F-4D97-AF65-F5344CB8AC3E}">
        <p14:creationId xmlns:p14="http://schemas.microsoft.com/office/powerpoint/2010/main" val="786938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showed how to do your preflight checks in </a:t>
            </a:r>
            <a:r>
              <a:rPr lang="en-GB" err="1"/>
              <a:t>vscode</a:t>
            </a:r>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26</a:t>
            </a:fld>
            <a:endParaRPr lang="en-GB"/>
          </a:p>
        </p:txBody>
      </p:sp>
    </p:spTree>
    <p:extLst>
      <p:ext uri="{BB962C8B-B14F-4D97-AF65-F5344CB8AC3E}">
        <p14:creationId xmlns:p14="http://schemas.microsoft.com/office/powerpoint/2010/main" val="108956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 couple of keyboard shortcuts – this is a summary of more</a:t>
            </a:r>
          </a:p>
        </p:txBody>
      </p:sp>
      <p:sp>
        <p:nvSpPr>
          <p:cNvPr id="4" name="Slide Number Placeholder 3"/>
          <p:cNvSpPr>
            <a:spLocks noGrp="1"/>
          </p:cNvSpPr>
          <p:nvPr>
            <p:ph type="sldNum" sz="quarter" idx="5"/>
          </p:nvPr>
        </p:nvSpPr>
        <p:spPr/>
        <p:txBody>
          <a:bodyPr/>
          <a:lstStyle/>
          <a:p>
            <a:fld id="{E48B7EDC-9DB9-4FBA-9A7B-B30D2C4068DA}" type="slidenum">
              <a:rPr lang="en-GB" smtClean="0"/>
              <a:t>27</a:t>
            </a:fld>
            <a:endParaRPr lang="en-GB"/>
          </a:p>
        </p:txBody>
      </p:sp>
    </p:spTree>
    <p:extLst>
      <p:ext uri="{BB962C8B-B14F-4D97-AF65-F5344CB8AC3E}">
        <p14:creationId xmlns:p14="http://schemas.microsoft.com/office/powerpoint/2010/main" val="451398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61616"/>
                </a:solidFill>
                <a:effectLst/>
                <a:latin typeface="Segoe UI" panose="020B0502040204020203" pitchFamily="34" charset="0"/>
              </a:rPr>
              <a:t>And we explained how it uses various elements in your IDE to give it context so you don’t need do your own prompt-engineering</a:t>
            </a:r>
          </a:p>
          <a:p>
            <a:pPr algn="l"/>
            <a:endParaRPr lang="en-GB" b="0" i="0">
              <a:solidFill>
                <a:srgbClr val="161616"/>
              </a:solidFill>
              <a:effectLst/>
              <a:latin typeface="Segoe UI" panose="020B0502040204020203" pitchFamily="34" charset="0"/>
            </a:endParaRPr>
          </a:p>
          <a:p>
            <a:pPr algn="l"/>
            <a:r>
              <a:rPr lang="en-GB" b="0" i="0">
                <a:solidFill>
                  <a:srgbClr val="161616"/>
                </a:solidFill>
                <a:effectLst/>
                <a:latin typeface="Segoe UI" panose="020B0502040204020203" pitchFamily="34" charset="0"/>
              </a:rPr>
              <a:t>https://github.blog/2023-05-17-how-github-copilot-is-getting-better-at-understanding-your-code/#:~:text=GitHub%20Copilot%20model.-,Neighboring%20tabs,-is%20what%20we</a:t>
            </a:r>
          </a:p>
          <a:p>
            <a:pPr algn="l"/>
            <a:endParaRPr lang="en-GB" b="0" i="0">
              <a:solidFill>
                <a:srgbClr val="161616"/>
              </a:solidFill>
              <a:effectLst/>
              <a:latin typeface="Segoe UI" panose="020B0502040204020203" pitchFamily="34" charset="0"/>
            </a:endParaRPr>
          </a:p>
          <a:p>
            <a:pPr algn="l"/>
            <a:r>
              <a:rPr lang="en-GB" b="0" i="0">
                <a:solidFill>
                  <a:srgbClr val="161616"/>
                </a:solidFill>
                <a:effectLst/>
                <a:latin typeface="Segoe UI" panose="020B0502040204020203" pitchFamily="34" charset="0"/>
              </a:rPr>
              <a:t>Just to finish off the copilot segment by explaining how the completion engine gets it’s all important context</a:t>
            </a:r>
          </a:p>
          <a:p>
            <a:pPr algn="l"/>
            <a:r>
              <a:rPr lang="en-GB" b="0" i="0">
                <a:solidFill>
                  <a:srgbClr val="161616"/>
                </a:solidFill>
                <a:effectLst/>
                <a:latin typeface="Segoe UI" panose="020B0502040204020203" pitchFamily="34" charset="0"/>
              </a:rPr>
              <a:t> - some of it is based on open tabs</a:t>
            </a:r>
          </a:p>
          <a:p>
            <a:pPr algn="l"/>
            <a:r>
              <a:rPr lang="en-GB" b="0" i="0">
                <a:solidFill>
                  <a:srgbClr val="161616"/>
                </a:solidFill>
                <a:effectLst/>
                <a:latin typeface="Segoe UI" panose="020B0502040204020203" pitchFamily="34" charset="0"/>
              </a:rPr>
              <a:t> - some is from the text before, after your cursor</a:t>
            </a:r>
          </a:p>
          <a:p>
            <a:pPr algn="l"/>
            <a:r>
              <a:rPr lang="en-GB" b="0" i="0">
                <a:solidFill>
                  <a:srgbClr val="161616"/>
                </a:solidFill>
                <a:effectLst/>
                <a:latin typeface="Segoe UI" panose="020B0502040204020203" pitchFamily="34" charset="0"/>
              </a:rPr>
              <a:t> - some (if you buy Enterprise) – is in a vector database indexed from your organisation repos – in a RAG approach which is one of the techniques used by people to customise LLMs to their own data</a:t>
            </a:r>
          </a:p>
          <a:p>
            <a:pPr algn="l"/>
            <a:endParaRPr lang="en-GB" b="0" i="0">
              <a:solidFill>
                <a:srgbClr val="161616"/>
              </a:solidFill>
              <a:effectLst/>
              <a:latin typeface="Segoe UI" panose="020B0502040204020203" pitchFamily="34" charset="0"/>
            </a:endParaRPr>
          </a:p>
          <a:p>
            <a:pPr algn="l"/>
            <a:r>
              <a:rPr lang="en-GB" b="0" i="0">
                <a:solidFill>
                  <a:srgbClr val="161616"/>
                </a:solidFill>
                <a:effectLst/>
                <a:latin typeface="Segoe UI" panose="020B0502040204020203" pitchFamily="34" charset="0"/>
              </a:rPr>
              <a:t>Then you can see the engine goes through a prompt library, a context filter etc before hitting the GPT model</a:t>
            </a:r>
          </a:p>
          <a:p>
            <a:pPr algn="l"/>
            <a:r>
              <a:rPr lang="en-GB" b="0" i="0">
                <a:solidFill>
                  <a:srgbClr val="161616"/>
                </a:solidFill>
                <a:effectLst/>
                <a:latin typeface="Segoe UI" panose="020B0502040204020203" pitchFamily="34" charset="0"/>
              </a:rPr>
              <a:t>And as we discussed this is not always the best performing one GPT4 because it’s too slow / expensive; there’s a lot here which ultimately limits the flexibility of your copilot but makes it more precise</a:t>
            </a:r>
          </a:p>
          <a:p>
            <a:pPr algn="l"/>
            <a:endParaRPr lang="en-GB" b="0" i="0">
              <a:solidFill>
                <a:srgbClr val="161616"/>
              </a:solidFill>
              <a:effectLst/>
              <a:latin typeface="Segoe UI" panose="020B0502040204020203" pitchFamily="34" charset="0"/>
            </a:endParaRPr>
          </a:p>
          <a:p>
            <a:pPr algn="l"/>
            <a:endParaRPr lang="en-GB" b="0"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E48B7EDC-9DB9-4FBA-9A7B-B30D2C4068DA}" type="slidenum">
              <a:rPr lang="en-GB" smtClean="0"/>
              <a:t>28</a:t>
            </a:fld>
            <a:endParaRPr lang="en-GB"/>
          </a:p>
        </p:txBody>
      </p:sp>
    </p:spTree>
    <p:extLst>
      <p:ext uri="{BB962C8B-B14F-4D97-AF65-F5344CB8AC3E}">
        <p14:creationId xmlns:p14="http://schemas.microsoft.com/office/powerpoint/2010/main" val="342886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Presenting today, our talented crew for this flight from Kerv Digital</a:t>
            </a:r>
          </a:p>
          <a:p>
            <a:endParaRPr lang="en-IN"/>
          </a:p>
          <a:p>
            <a:r>
              <a:rPr lang="en-IN"/>
              <a:t>Me, the AI obsessive</a:t>
            </a:r>
          </a:p>
          <a:p>
            <a:r>
              <a:rPr lang="en-IN"/>
              <a:t>Mo, why don’t you introduce yourself!</a:t>
            </a:r>
          </a:p>
          <a:p>
            <a:r>
              <a:rPr lang="en-IN" err="1"/>
              <a:t>Github</a:t>
            </a:r>
            <a:r>
              <a:rPr lang="en-IN"/>
              <a:t> copilot, developer</a:t>
            </a:r>
          </a:p>
          <a:p>
            <a:r>
              <a:rPr lang="en-IN"/>
              <a:t>ChatGPT4 technical consultant</a:t>
            </a:r>
          </a:p>
          <a:p>
            <a:r>
              <a:rPr lang="en-IN" err="1"/>
              <a:t>Sonarqube</a:t>
            </a:r>
            <a:r>
              <a:rPr lang="en-IN"/>
              <a:t>, our tech lead</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57243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 key takeaways for giving it best context</a:t>
            </a:r>
          </a:p>
          <a:p>
            <a:endParaRPr lang="en-GB"/>
          </a:p>
          <a:p>
            <a:pPr marL="171450" indent="-171450">
              <a:buFontTx/>
              <a:buChar char="-"/>
            </a:pPr>
            <a:r>
              <a:rPr lang="en-GB"/>
              <a:t>Set some high level goals with stubs</a:t>
            </a:r>
          </a:p>
          <a:p>
            <a:pPr marL="171450" indent="-171450">
              <a:buFontTx/>
              <a:buChar char="-"/>
            </a:pPr>
            <a:r>
              <a:rPr lang="en-GB"/>
              <a:t>Keep relevant tabs open</a:t>
            </a:r>
          </a:p>
          <a:p>
            <a:pPr marL="171450" indent="-171450">
              <a:buFontTx/>
              <a:buChar char="-"/>
            </a:pPr>
            <a:r>
              <a:rPr lang="en-GB"/>
              <a:t>Use meaningful class, function names</a:t>
            </a:r>
          </a:p>
          <a:p>
            <a:pPr marL="0" indent="0">
              <a:buFontTx/>
              <a:buNone/>
            </a:pPr>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29</a:t>
            </a:fld>
            <a:endParaRPr lang="en-GB"/>
          </a:p>
        </p:txBody>
      </p:sp>
    </p:spTree>
    <p:extLst>
      <p:ext uri="{BB962C8B-B14F-4D97-AF65-F5344CB8AC3E}">
        <p14:creationId xmlns:p14="http://schemas.microsoft.com/office/powerpoint/2010/main" val="136738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F2328"/>
                </a:solidFill>
                <a:effectLst/>
                <a:latin typeface="-apple-system"/>
              </a:rPr>
              <a:t>Finally we showed how we’d integrated </a:t>
            </a:r>
            <a:r>
              <a:rPr lang="en-GB" b="0" i="0" err="1">
                <a:solidFill>
                  <a:srgbClr val="1F2328"/>
                </a:solidFill>
                <a:effectLst/>
                <a:latin typeface="-apple-system"/>
              </a:rPr>
              <a:t>sonarlint</a:t>
            </a:r>
            <a:r>
              <a:rPr lang="en-GB" b="0" i="0">
                <a:solidFill>
                  <a:srgbClr val="1F2328"/>
                </a:solidFill>
                <a:effectLst/>
                <a:latin typeface="-apple-system"/>
              </a:rPr>
              <a:t> into our workflow also to give our work further assurance</a:t>
            </a:r>
            <a:endParaRPr lang="en-GB" b="0" i="0">
              <a:solidFill>
                <a:srgbClr val="161616"/>
              </a:solidFill>
              <a:effectLst/>
              <a:latin typeface="Segoe UI" panose="020B0502040204020203" pitchFamily="34" charset="0"/>
            </a:endParaRPr>
          </a:p>
          <a:p>
            <a:pPr algn="l"/>
            <a:endParaRPr lang="en-GB" b="0" i="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E48B7EDC-9DB9-4FBA-9A7B-B30D2C4068DA}" type="slidenum">
              <a:rPr lang="en-GB" smtClean="0"/>
              <a:t>30</a:t>
            </a:fld>
            <a:endParaRPr lang="en-GB"/>
          </a:p>
        </p:txBody>
      </p:sp>
    </p:spTree>
    <p:extLst>
      <p:ext uri="{BB962C8B-B14F-4D97-AF65-F5344CB8AC3E}">
        <p14:creationId xmlns:p14="http://schemas.microsoft.com/office/powerpoint/2010/main" val="1983611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 final takeaways to share</a:t>
            </a:r>
          </a:p>
          <a:p>
            <a:endParaRPr lang="en-GB"/>
          </a:p>
          <a:p>
            <a:r>
              <a:rPr lang="en-GB"/>
              <a:t>This is how at Kerv we’re starting to tangibly see how AI will help organisations become more productive</a:t>
            </a:r>
          </a:p>
          <a:p>
            <a:r>
              <a:rPr lang="en-GB"/>
              <a:t>Given that generally the human-to-human part of processes is the slowest part</a:t>
            </a:r>
          </a:p>
          <a:p>
            <a:r>
              <a:rPr lang="en-GB"/>
              <a:t>So we’re onboard with this idea of helping your teams, your people to do more </a:t>
            </a:r>
          </a:p>
        </p:txBody>
      </p:sp>
      <p:sp>
        <p:nvSpPr>
          <p:cNvPr id="4" name="Slide Number Placeholder 3"/>
          <p:cNvSpPr>
            <a:spLocks noGrp="1"/>
          </p:cNvSpPr>
          <p:nvPr>
            <p:ph type="sldNum" sz="quarter" idx="5"/>
          </p:nvPr>
        </p:nvSpPr>
        <p:spPr/>
        <p:txBody>
          <a:bodyPr/>
          <a:lstStyle/>
          <a:p>
            <a:fld id="{E48B7EDC-9DB9-4FBA-9A7B-B30D2C4068DA}" type="slidenum">
              <a:rPr lang="en-GB" smtClean="0"/>
              <a:t>31</a:t>
            </a:fld>
            <a:endParaRPr lang="en-GB"/>
          </a:p>
        </p:txBody>
      </p:sp>
    </p:spTree>
    <p:extLst>
      <p:ext uri="{BB962C8B-B14F-4D97-AF65-F5344CB8AC3E}">
        <p14:creationId xmlns:p14="http://schemas.microsoft.com/office/powerpoint/2010/main" val="565600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If we are generalise a bit as consultants, here’s how I look at it</a:t>
            </a:r>
          </a:p>
          <a:p>
            <a:endParaRPr lang="en-GB"/>
          </a:p>
          <a:p>
            <a:r>
              <a:rPr lang="en-GB"/>
              <a:t>Start by reviewing your organisation processes</a:t>
            </a:r>
          </a:p>
          <a:p>
            <a:r>
              <a:rPr lang="en-GB"/>
              <a:t>Experimented with the technology -</a:t>
            </a:r>
          </a:p>
          <a:p>
            <a:r>
              <a:rPr lang="en-GB"/>
              <a:t>Define the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err="1"/>
              <a:t>Strategise</a:t>
            </a:r>
            <a:r>
              <a:rPr lang="en-GB"/>
              <a:t>- Put this into a Strategy document - 2-3 years whatever your horizon of engagement is - Quantify the benefits</a:t>
            </a:r>
          </a:p>
          <a:p>
            <a:r>
              <a:rPr lang="en-GB"/>
              <a:t>Finally the next step is to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D332AF-FED0-44A7-8813-51D1515B0A6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17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Custom VS code extension</a:t>
            </a:r>
          </a:p>
          <a:p>
            <a:endParaRPr lang="en-GB"/>
          </a:p>
          <a:p>
            <a:r>
              <a:rPr lang="en-GB"/>
              <a:t>Various interesting links – you can look us up on </a:t>
            </a:r>
            <a:r>
              <a:rPr lang="en-GB" err="1"/>
              <a:t>linkedin</a:t>
            </a:r>
            <a:endParaRPr lang="en-GB"/>
          </a:p>
          <a:p>
            <a:r>
              <a:rPr lang="en-GB"/>
              <a:t>Or take a look at the open ai, </a:t>
            </a:r>
            <a:r>
              <a:rPr lang="en-GB" err="1"/>
              <a:t>github</a:t>
            </a:r>
            <a:r>
              <a:rPr lang="en-GB"/>
              <a:t> copilot websites</a:t>
            </a:r>
          </a:p>
          <a:p>
            <a:r>
              <a:rPr lang="en-GB"/>
              <a:t>Or if you took a shining to the prompt engineer stuff take a scoot round </a:t>
            </a:r>
            <a:r>
              <a:rPr lang="en-GB" err="1"/>
              <a:t>datasciencefrontiers</a:t>
            </a:r>
            <a:r>
              <a:rPr lang="en-GB"/>
              <a:t>, which has courses from Kerv Digital CTO, the infamous Mr Will Dorrington</a:t>
            </a:r>
          </a:p>
          <a:p>
            <a:r>
              <a:rPr lang="en-GB"/>
              <a:t>If you want to help us with dragon slaying, come and request access to our repo as well – it has to go through our corporate approvers, but we’d love to share</a:t>
            </a:r>
          </a:p>
          <a:p>
            <a:endParaRPr lang="en-GB"/>
          </a:p>
          <a:p>
            <a:r>
              <a:rPr lang="en-GB"/>
              <a:t>A reminder before you dash for your cars, session feedback above</a:t>
            </a:r>
          </a:p>
        </p:txBody>
      </p:sp>
      <p:sp>
        <p:nvSpPr>
          <p:cNvPr id="4" name="Slide Number Placeholder 3"/>
          <p:cNvSpPr>
            <a:spLocks noGrp="1"/>
          </p:cNvSpPr>
          <p:nvPr>
            <p:ph type="sldNum" sz="quarter" idx="5"/>
          </p:nvPr>
        </p:nvSpPr>
        <p:spPr/>
        <p:txBody>
          <a:bodyPr/>
          <a:lstStyle/>
          <a:p>
            <a:fld id="{E48B7EDC-9DB9-4FBA-9A7B-B30D2C4068DA}" type="slidenum">
              <a:rPr lang="en-GB" smtClean="0"/>
              <a:t>33</a:t>
            </a:fld>
            <a:endParaRPr lang="en-GB"/>
          </a:p>
        </p:txBody>
      </p:sp>
    </p:spTree>
    <p:extLst>
      <p:ext uri="{BB962C8B-B14F-4D97-AF65-F5344CB8AC3E}">
        <p14:creationId xmlns:p14="http://schemas.microsoft.com/office/powerpoint/2010/main" val="1666479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B056-18E9-412D-87F5-FEF70EBCF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8EB10-03DB-7BEC-9271-BA6420174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CA3FD-869D-4B55-B660-B808D990320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4EFC861-B1E5-88DC-A6A9-64221DAF25DE}"/>
              </a:ext>
            </a:extLst>
          </p:cNvPr>
          <p:cNvSpPr>
            <a:spLocks noGrp="1"/>
          </p:cNvSpPr>
          <p:nvPr>
            <p:ph type="sldNum" sz="quarter" idx="5"/>
          </p:nvPr>
        </p:nvSpPr>
        <p:spPr/>
        <p:txBody>
          <a:bodyPr/>
          <a:lstStyle/>
          <a:p>
            <a:fld id="{E48B7EDC-9DB9-4FBA-9A7B-B30D2C4068DA}" type="slidenum">
              <a:rPr lang="en-GB" smtClean="0"/>
              <a:t>36</a:t>
            </a:fld>
            <a:endParaRPr lang="en-GB"/>
          </a:p>
        </p:txBody>
      </p:sp>
    </p:spTree>
    <p:extLst>
      <p:ext uri="{BB962C8B-B14F-4D97-AF65-F5344CB8AC3E}">
        <p14:creationId xmlns:p14="http://schemas.microsoft.com/office/powerpoint/2010/main" val="476791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7571-9D4F-4D4E-7090-80FF34D7A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598F2-F77E-2588-B109-BE292D581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A72F9B-DA1D-B749-A70A-70D8233400A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570F285-082D-EE61-6BBC-62CA8DD8000E}"/>
              </a:ext>
            </a:extLst>
          </p:cNvPr>
          <p:cNvSpPr>
            <a:spLocks noGrp="1"/>
          </p:cNvSpPr>
          <p:nvPr>
            <p:ph type="sldNum" sz="quarter" idx="5"/>
          </p:nvPr>
        </p:nvSpPr>
        <p:spPr/>
        <p:txBody>
          <a:bodyPr/>
          <a:lstStyle/>
          <a:p>
            <a:fld id="{E48B7EDC-9DB9-4FBA-9A7B-B30D2C4068DA}" type="slidenum">
              <a:rPr lang="en-GB" smtClean="0"/>
              <a:t>37</a:t>
            </a:fld>
            <a:endParaRPr lang="en-GB"/>
          </a:p>
        </p:txBody>
      </p:sp>
    </p:spTree>
    <p:extLst>
      <p:ext uri="{BB962C8B-B14F-4D97-AF65-F5344CB8AC3E}">
        <p14:creationId xmlns:p14="http://schemas.microsoft.com/office/powerpoint/2010/main" val="2240405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42424"/>
                </a:solidFill>
                <a:effectLst/>
                <a:latin typeface="Segoe UI" panose="020B0502040204020203" pitchFamily="34" charset="0"/>
              </a:rPr>
              <a:t>Agents are domain experts that can answer the user query however they want - by fully using AI in the query processing or in a traditional way by forwarding it to a backend service. Agents can also provide the large language model access to domain specific tools. With the help of the LLM, the agent may select a tool and define how to invoke it. One example of such an agent is </a:t>
            </a:r>
            <a:r>
              <a:rPr lang="en-GB"/>
              <a:t>@workspace</a:t>
            </a:r>
            <a:r>
              <a:rPr lang="en-GB" b="0" i="0">
                <a:solidFill>
                  <a:srgbClr val="242424"/>
                </a:solidFill>
                <a:effectLst/>
                <a:latin typeface="Segoe UI" panose="020B0502040204020203" pitchFamily="34" charset="0"/>
              </a:rPr>
              <a:t>. The </a:t>
            </a:r>
            <a:r>
              <a:rPr lang="en-GB"/>
              <a:t>@workspace</a:t>
            </a:r>
            <a:r>
              <a:rPr lang="en-GB" b="0" i="0">
                <a:solidFill>
                  <a:srgbClr val="242424"/>
                </a:solidFill>
                <a:effectLst/>
                <a:latin typeface="Segoe UI" panose="020B0502040204020203" pitchFamily="34" charset="0"/>
              </a:rPr>
              <a:t> agent knows about your workspace and can answer questions about it. Internally, the agent is powered by different tools: GitHub's knowledge graph combined with semantic search, local code indexes, and VS Code's language services.</a:t>
            </a:r>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38</a:t>
            </a:fld>
            <a:endParaRPr lang="en-GB"/>
          </a:p>
        </p:txBody>
      </p:sp>
    </p:spTree>
    <p:extLst>
      <p:ext uri="{BB962C8B-B14F-4D97-AF65-F5344CB8AC3E}">
        <p14:creationId xmlns:p14="http://schemas.microsoft.com/office/powerpoint/2010/main" val="323925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talk today is 2 halves</a:t>
            </a:r>
          </a:p>
          <a:p>
            <a:endParaRPr lang="en-GB"/>
          </a:p>
          <a:p>
            <a:r>
              <a:rPr lang="en-GB"/>
              <a:t>Firstly our general battles v D365 and the dreaded </a:t>
            </a:r>
            <a:r>
              <a:rPr lang="en-GB" err="1"/>
              <a:t>dataverse</a:t>
            </a:r>
            <a:endParaRPr lang="en-GB"/>
          </a:p>
          <a:p>
            <a:endParaRPr lang="en-GB"/>
          </a:p>
          <a:p>
            <a:r>
              <a:rPr lang="en-GB"/>
              <a:t>Secondly our journey in recruiting AI colleagues to help us rapidly build the data integrations we need to send the data “anywhere but </a:t>
            </a:r>
            <a:r>
              <a:rPr lang="en-GB" err="1"/>
              <a:t>dataverse</a:t>
            </a:r>
            <a:r>
              <a:rPr lang="en-GB"/>
              <a:t>” where we can actually work with it</a:t>
            </a:r>
          </a:p>
          <a:p>
            <a:r>
              <a:rPr lang="en-GB"/>
              <a:t>Augmenting a traditional dev process with a multi-tool approach that uses AI to drive it</a:t>
            </a:r>
          </a:p>
          <a:p>
            <a:endParaRPr lang="en-GB"/>
          </a:p>
          <a:p>
            <a:r>
              <a:rPr lang="en-GB"/>
              <a:t>And this I think is a very interesting case study of, given the recruitment challenges, bureaucracy in our organisations:  the point we’re really trying to show is how AI can empower organisations to be more productive</a:t>
            </a:r>
          </a:p>
          <a:p>
            <a:endParaRPr lang="en-GB"/>
          </a:p>
          <a:p>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3</a:t>
            </a:fld>
            <a:endParaRPr lang="en-GB"/>
          </a:p>
        </p:txBody>
      </p:sp>
    </p:spTree>
    <p:extLst>
      <p:ext uri="{BB962C8B-B14F-4D97-AF65-F5344CB8AC3E}">
        <p14:creationId xmlns:p14="http://schemas.microsoft.com/office/powerpoint/2010/main" val="71943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0637C-48A5-EBE6-284C-CD283AB3F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431D0-83A7-4B54-4B6A-A9A9EC6D6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4AAE8-6A83-56DF-18D3-26E89F4859F8}"/>
              </a:ext>
            </a:extLst>
          </p:cNvPr>
          <p:cNvSpPr>
            <a:spLocks noGrp="1"/>
          </p:cNvSpPr>
          <p:nvPr>
            <p:ph type="body" idx="1"/>
          </p:nvPr>
        </p:nvSpPr>
        <p:spPr/>
        <p:txBody>
          <a:bodyPr/>
          <a:lstStyle/>
          <a:p>
            <a:r>
              <a:rPr lang="en-GB"/>
              <a:t>Dataverse is the Database component for Power Platform</a:t>
            </a:r>
          </a:p>
          <a:p>
            <a:endParaRPr lang="en-GB"/>
          </a:p>
          <a:p>
            <a:r>
              <a:rPr lang="en-GB"/>
              <a:t>These challenges present as limitations at Enterprise scale solutions</a:t>
            </a:r>
          </a:p>
          <a:p>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Slow </a:t>
            </a:r>
            <a:r>
              <a:rPr lang="en-GB" err="1"/>
              <a:t>Odata</a:t>
            </a:r>
            <a:r>
              <a:rPr lang="en-GB"/>
              <a:t> API</a:t>
            </a:r>
          </a:p>
          <a:p>
            <a:pPr marL="171450" lvl="0" indent="-171450">
              <a:buFont typeface="Arial" panose="020B0604020202020204" pitchFamily="34" charset="0"/>
              <a:buChar char="•"/>
            </a:pPr>
            <a:r>
              <a:rPr lang="en-GB"/>
              <a:t>Business users don’t understand the Data Model</a:t>
            </a:r>
          </a:p>
          <a:p>
            <a:pPr marL="171450" lvl="0" indent="-171450">
              <a:buFont typeface="Arial" panose="020B0604020202020204" pitchFamily="34" charset="0"/>
              <a:buChar char="•"/>
            </a:pPr>
            <a:r>
              <a:rPr lang="en-GB"/>
              <a:t>Verbose data schema</a:t>
            </a:r>
          </a:p>
          <a:p>
            <a:pPr marL="171450" lvl="0" indent="-171450">
              <a:buFont typeface="Arial" panose="020B0604020202020204" pitchFamily="34" charset="0"/>
              <a:buChar char="•"/>
            </a:pPr>
            <a:r>
              <a:rPr lang="en-GB"/>
              <a:t>High Cost of Storage</a:t>
            </a:r>
          </a:p>
          <a:p>
            <a:pPr marL="171450" lvl="0" indent="-171450">
              <a:buFont typeface="Arial" panose="020B0604020202020204" pitchFamily="34" charset="0"/>
              <a:buChar char="•"/>
            </a:pPr>
            <a:r>
              <a:rPr lang="en-GB"/>
              <a:t>Slow CRUD operations</a:t>
            </a:r>
          </a:p>
          <a:p>
            <a:pPr marL="171450" lvl="0" indent="-171450">
              <a:buFont typeface="Arial" panose="020B0604020202020204" pitchFamily="34" charset="0"/>
              <a:buChar char="•"/>
            </a:pPr>
            <a:r>
              <a:rPr lang="en-GB"/>
              <a:t>Normalised data model not suited to  Analytics</a:t>
            </a:r>
          </a:p>
          <a:p>
            <a:pPr marL="171450" lvl="0" indent="-171450">
              <a:buFont typeface="Arial" panose="020B0604020202020204" pitchFamily="34" charset="0"/>
              <a:buChar char="•"/>
            </a:pPr>
            <a:r>
              <a:rPr lang="en-GB"/>
              <a:t>Limited ways to export for Analytics</a:t>
            </a:r>
          </a:p>
          <a:p>
            <a:endParaRPr lang="en-GB"/>
          </a:p>
        </p:txBody>
      </p:sp>
      <p:sp>
        <p:nvSpPr>
          <p:cNvPr id="4" name="Slide Number Placeholder 3">
            <a:extLst>
              <a:ext uri="{FF2B5EF4-FFF2-40B4-BE49-F238E27FC236}">
                <a16:creationId xmlns:a16="http://schemas.microsoft.com/office/drawing/2014/main" id="{E5D71993-B693-B28B-428D-0314D534448C}"/>
              </a:ext>
            </a:extLst>
          </p:cNvPr>
          <p:cNvSpPr>
            <a:spLocks noGrp="1"/>
          </p:cNvSpPr>
          <p:nvPr>
            <p:ph type="sldNum" sz="quarter" idx="5"/>
          </p:nvPr>
        </p:nvSpPr>
        <p:spPr/>
        <p:txBody>
          <a:bodyPr/>
          <a:lstStyle/>
          <a:p>
            <a:fld id="{E48B7EDC-9DB9-4FBA-9A7B-B30D2C4068DA}" type="slidenum">
              <a:rPr lang="en-GB" smtClean="0"/>
              <a:t>5</a:t>
            </a:fld>
            <a:endParaRPr lang="en-GB"/>
          </a:p>
        </p:txBody>
      </p:sp>
    </p:spTree>
    <p:extLst>
      <p:ext uri="{BB962C8B-B14F-4D97-AF65-F5344CB8AC3E}">
        <p14:creationId xmlns:p14="http://schemas.microsoft.com/office/powerpoint/2010/main" val="64067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0637C-48A5-EBE6-284C-CD283AB3F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431D0-83A7-4B54-4B6A-A9A9EC6D6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4AAE8-6A83-56DF-18D3-26E89F4859F8}"/>
              </a:ext>
            </a:extLst>
          </p:cNvPr>
          <p:cNvSpPr>
            <a:spLocks noGrp="1"/>
          </p:cNvSpPr>
          <p:nvPr>
            <p:ph type="body" idx="1"/>
          </p:nvPr>
        </p:nvSpPr>
        <p:spPr/>
        <p:txBody>
          <a:bodyPr/>
          <a:lstStyle/>
          <a:p>
            <a:r>
              <a:rPr lang="en-GB"/>
              <a:t>Dataverse is the Database component for Power Platform</a:t>
            </a:r>
          </a:p>
          <a:p>
            <a:endParaRPr lang="en-GB"/>
          </a:p>
          <a:p>
            <a:r>
              <a:rPr lang="en-GB"/>
              <a:t>These challenges present as limitations at Enterprise scale solutions</a:t>
            </a:r>
          </a:p>
          <a:p>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Slow </a:t>
            </a:r>
            <a:r>
              <a:rPr lang="en-GB" err="1"/>
              <a:t>Odata</a:t>
            </a:r>
            <a:r>
              <a:rPr lang="en-GB"/>
              <a:t> API</a:t>
            </a:r>
          </a:p>
          <a:p>
            <a:pPr marL="171450" lvl="0" indent="-171450">
              <a:buFont typeface="Arial" panose="020B0604020202020204" pitchFamily="34" charset="0"/>
              <a:buChar char="•"/>
            </a:pPr>
            <a:r>
              <a:rPr lang="en-GB"/>
              <a:t>Business users don’t understand the Data Model</a:t>
            </a:r>
          </a:p>
          <a:p>
            <a:pPr marL="171450" lvl="0" indent="-171450">
              <a:buFont typeface="Arial" panose="020B0604020202020204" pitchFamily="34" charset="0"/>
              <a:buChar char="•"/>
            </a:pPr>
            <a:r>
              <a:rPr lang="en-GB"/>
              <a:t>Verbose data schema</a:t>
            </a:r>
          </a:p>
          <a:p>
            <a:pPr marL="171450" lvl="0" indent="-171450">
              <a:buFont typeface="Arial" panose="020B0604020202020204" pitchFamily="34" charset="0"/>
              <a:buChar char="•"/>
            </a:pPr>
            <a:r>
              <a:rPr lang="en-GB"/>
              <a:t>High Cost of Storage</a:t>
            </a:r>
          </a:p>
          <a:p>
            <a:pPr marL="171450" lvl="0" indent="-171450">
              <a:buFont typeface="Arial" panose="020B0604020202020204" pitchFamily="34" charset="0"/>
              <a:buChar char="•"/>
            </a:pPr>
            <a:r>
              <a:rPr lang="en-GB"/>
              <a:t>Slow CRUD operations</a:t>
            </a:r>
          </a:p>
          <a:p>
            <a:pPr marL="171450" lvl="0" indent="-171450">
              <a:buFont typeface="Arial" panose="020B0604020202020204" pitchFamily="34" charset="0"/>
              <a:buChar char="•"/>
            </a:pPr>
            <a:r>
              <a:rPr lang="en-GB"/>
              <a:t>Normalised data model not suited to  Analytics</a:t>
            </a:r>
          </a:p>
          <a:p>
            <a:pPr marL="171450" lvl="0" indent="-171450">
              <a:buFont typeface="Arial" panose="020B0604020202020204" pitchFamily="34" charset="0"/>
              <a:buChar char="•"/>
            </a:pPr>
            <a:r>
              <a:rPr lang="en-GB"/>
              <a:t>Limited ways to export for Analytics</a:t>
            </a:r>
          </a:p>
          <a:p>
            <a:endParaRPr lang="en-GB"/>
          </a:p>
        </p:txBody>
      </p:sp>
      <p:sp>
        <p:nvSpPr>
          <p:cNvPr id="4" name="Slide Number Placeholder 3">
            <a:extLst>
              <a:ext uri="{FF2B5EF4-FFF2-40B4-BE49-F238E27FC236}">
                <a16:creationId xmlns:a16="http://schemas.microsoft.com/office/drawing/2014/main" id="{E5D71993-B693-B28B-428D-0314D534448C}"/>
              </a:ext>
            </a:extLst>
          </p:cNvPr>
          <p:cNvSpPr>
            <a:spLocks noGrp="1"/>
          </p:cNvSpPr>
          <p:nvPr>
            <p:ph type="sldNum" sz="quarter" idx="5"/>
          </p:nvPr>
        </p:nvSpPr>
        <p:spPr/>
        <p:txBody>
          <a:bodyPr/>
          <a:lstStyle/>
          <a:p>
            <a:fld id="{E48B7EDC-9DB9-4FBA-9A7B-B30D2C4068DA}" type="slidenum">
              <a:rPr lang="en-GB" smtClean="0"/>
              <a:t>6</a:t>
            </a:fld>
            <a:endParaRPr lang="en-GB"/>
          </a:p>
        </p:txBody>
      </p:sp>
    </p:spTree>
    <p:extLst>
      <p:ext uri="{BB962C8B-B14F-4D97-AF65-F5344CB8AC3E}">
        <p14:creationId xmlns:p14="http://schemas.microsoft.com/office/powerpoint/2010/main" val="147198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38A08-5BCA-CC5C-7A9D-603087FDB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3358C-B3C4-40CD-99CF-AE887CB51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D86DD-1104-554D-A50F-C5188650CC9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E5DC56-2972-AA02-B7A2-995085C64A78}"/>
              </a:ext>
            </a:extLst>
          </p:cNvPr>
          <p:cNvSpPr>
            <a:spLocks noGrp="1"/>
          </p:cNvSpPr>
          <p:nvPr>
            <p:ph type="sldNum" sz="quarter" idx="5"/>
          </p:nvPr>
        </p:nvSpPr>
        <p:spPr/>
        <p:txBody>
          <a:bodyPr/>
          <a:lstStyle/>
          <a:p>
            <a:fld id="{E48B7EDC-9DB9-4FBA-9A7B-B30D2C4068DA}" type="slidenum">
              <a:rPr lang="en-GB" smtClean="0"/>
              <a:t>7</a:t>
            </a:fld>
            <a:endParaRPr lang="en-GB"/>
          </a:p>
        </p:txBody>
      </p:sp>
    </p:spTree>
    <p:extLst>
      <p:ext uri="{BB962C8B-B14F-4D97-AF65-F5344CB8AC3E}">
        <p14:creationId xmlns:p14="http://schemas.microsoft.com/office/powerpoint/2010/main" val="41409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found that copilot was narrow however in what it was able to do.  It’s a developer tool, and it suits those who can be very precise in their inputs</a:t>
            </a:r>
          </a:p>
          <a:p>
            <a:endParaRPr lang="en-GB"/>
          </a:p>
          <a:p>
            <a:r>
              <a:rPr lang="en-GB"/>
              <a:t>However, typically Architects work at a slightly higher level of abstraction; we found it very useful to use ChatGPT to help us get to a position where copilot is able to finish the work</a:t>
            </a:r>
          </a:p>
          <a:p>
            <a:r>
              <a:rPr lang="en-GB"/>
              <a:t>i.e. use ChatGPT to create more specific prompts for it to work from; this may sound like a cheat code, but it’s a common approach being used these days inside the most advanced LLMs and agent-based solutions</a:t>
            </a:r>
          </a:p>
          <a:p>
            <a:endParaRPr lang="en-GB"/>
          </a:p>
          <a:p>
            <a:r>
              <a:rPr lang="en-GB"/>
              <a:t>The key point being that a LLM performs a task based on its training and model capability  </a:t>
            </a:r>
          </a:p>
          <a:p>
            <a:endParaRPr lang="en-GB"/>
          </a:p>
          <a:p>
            <a:r>
              <a:rPr lang="en-GB"/>
              <a:t>Combining for different tasks is thus a very natural step</a:t>
            </a:r>
          </a:p>
        </p:txBody>
      </p:sp>
      <p:sp>
        <p:nvSpPr>
          <p:cNvPr id="4" name="Slide Number Placeholder 3"/>
          <p:cNvSpPr>
            <a:spLocks noGrp="1"/>
          </p:cNvSpPr>
          <p:nvPr>
            <p:ph type="sldNum" sz="quarter" idx="5"/>
          </p:nvPr>
        </p:nvSpPr>
        <p:spPr/>
        <p:txBody>
          <a:bodyPr/>
          <a:lstStyle/>
          <a:p>
            <a:fld id="{E48B7EDC-9DB9-4FBA-9A7B-B30D2C4068DA}" type="slidenum">
              <a:rPr lang="en-GB" smtClean="0"/>
              <a:t>12</a:t>
            </a:fld>
            <a:endParaRPr lang="en-GB"/>
          </a:p>
        </p:txBody>
      </p:sp>
    </p:spTree>
    <p:extLst>
      <p:ext uri="{BB962C8B-B14F-4D97-AF65-F5344CB8AC3E}">
        <p14:creationId xmlns:p14="http://schemas.microsoft.com/office/powerpoint/2010/main" val="342427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book on floor</a:t>
            </a:r>
            <a:r>
              <a:rPr lang="en-GB" b="1"/>
              <a:t> </a:t>
            </a:r>
            <a:r>
              <a:rPr lang="en-US"/>
              <a:t>Security: chats from other context</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 Over confident answers man pointing to stuff and field of mushrooms Hallucinations: out of context so resorted to multiple LLMs</a:t>
            </a:r>
          </a:p>
          <a:p>
            <a:r>
              <a:rPr lang="en-GB"/>
              <a:t>Maze: automation that failed then copy and paste and using in-built tools </a:t>
            </a:r>
          </a:p>
        </p:txBody>
      </p:sp>
      <p:sp>
        <p:nvSpPr>
          <p:cNvPr id="4" name="Slide Number Placeholder 3"/>
          <p:cNvSpPr>
            <a:spLocks noGrp="1"/>
          </p:cNvSpPr>
          <p:nvPr>
            <p:ph type="sldNum" sz="quarter" idx="5"/>
          </p:nvPr>
        </p:nvSpPr>
        <p:spPr/>
        <p:txBody>
          <a:bodyPr/>
          <a:lstStyle/>
          <a:p>
            <a:fld id="{E48B7EDC-9DB9-4FBA-9A7B-B30D2C4068DA}" type="slidenum">
              <a:rPr lang="en-GB" smtClean="0"/>
              <a:t>13</a:t>
            </a:fld>
            <a:endParaRPr lang="en-GB"/>
          </a:p>
        </p:txBody>
      </p:sp>
    </p:spTree>
    <p:extLst>
      <p:ext uri="{BB962C8B-B14F-4D97-AF65-F5344CB8AC3E}">
        <p14:creationId xmlns:p14="http://schemas.microsoft.com/office/powerpoint/2010/main" val="112839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Unless you’ve been hiding under a rock for the past 18 months; you’ll be aware there a massive arms race going on between the likes of google, meta, </a:t>
            </a:r>
            <a:r>
              <a:rPr lang="en-GB" err="1"/>
              <a:t>openAI</a:t>
            </a:r>
            <a:r>
              <a:rPr lang="en-GB"/>
              <a:t>, Anthropic, Mistral</a:t>
            </a:r>
          </a:p>
          <a:p>
            <a:endParaRPr lang="en-GB"/>
          </a:p>
          <a:p>
            <a:r>
              <a:rPr lang="en-GB"/>
              <a:t>They have produced some pretty amazing LLM solutions driven by increasing powerful GPUs; with Nvidia Blackwell announcement this week that trend seems to show no signs of stopping</a:t>
            </a:r>
          </a:p>
          <a:p>
            <a:endParaRPr lang="en-GB"/>
          </a:p>
          <a:p>
            <a:r>
              <a:rPr lang="en-GB"/>
              <a:t>With foundation models like chatGT4 rumoured to have been trained on 70 billion parameters.  </a:t>
            </a:r>
          </a:p>
          <a:p>
            <a:r>
              <a:rPr lang="en-GB"/>
              <a:t>LLMs, though essentially just Transformer-based decoders that are incredible good at being next ‘word’ sequence predicators; they seem to be able to help us with things we could only imagine a couple of years ago  </a:t>
            </a:r>
          </a:p>
          <a:p>
            <a:endParaRPr lang="en-GB"/>
          </a:p>
          <a:p>
            <a:r>
              <a:rPr lang="en-GB"/>
              <a:t>When you’re working with these solutions – there are 5 things we suggest you look at – for Enterprise workflows</a:t>
            </a:r>
          </a:p>
          <a:p>
            <a:r>
              <a:rPr lang="en-GB"/>
              <a:t>Capable is the LLM in-terms v human performance</a:t>
            </a:r>
          </a:p>
          <a:p>
            <a:r>
              <a:rPr lang="en-GB"/>
              <a:t>What tools support</a:t>
            </a:r>
          </a:p>
          <a:p>
            <a:r>
              <a:rPr lang="en-GB"/>
              <a:t>How do you manage costs?</a:t>
            </a:r>
          </a:p>
          <a:p>
            <a:r>
              <a:rPr lang="en-GB"/>
              <a:t>Are there safety considerations - Scott Bell, if you caught him had a really interesting talk about the risks</a:t>
            </a:r>
          </a:p>
          <a:p>
            <a:r>
              <a:rPr lang="en-GB"/>
              <a:t>Finally – what’s your compliance team going to say when you ask to use it?</a:t>
            </a:r>
          </a:p>
          <a:p>
            <a:endParaRPr lang="en-GB" b="0" i="0">
              <a:solidFill>
                <a:srgbClr val="142640"/>
              </a:solidFill>
              <a:effectLst/>
              <a:latin typeface="-apple-system"/>
            </a:endParaRPr>
          </a:p>
          <a:p>
            <a:endParaRPr lang="en-GB" b="0" i="0">
              <a:solidFill>
                <a:srgbClr val="142640"/>
              </a:solidFill>
              <a:effectLst/>
              <a:latin typeface="-apple-system"/>
            </a:endParaRPr>
          </a:p>
          <a:p>
            <a:endParaRPr lang="en-GB" b="0" i="0">
              <a:solidFill>
                <a:srgbClr val="142640"/>
              </a:solidFill>
              <a:effectLst/>
              <a:latin typeface="-apple-system"/>
            </a:endParaRPr>
          </a:p>
          <a:p>
            <a:endParaRPr lang="en-GB" b="0" i="0">
              <a:solidFill>
                <a:srgbClr val="142640"/>
              </a:solidFill>
              <a:effectLst/>
              <a:latin typeface="-apple-system"/>
            </a:endParaRPr>
          </a:p>
          <a:p>
            <a:endParaRPr lang="en-GB" b="0" i="0">
              <a:solidFill>
                <a:srgbClr val="142640"/>
              </a:solidFill>
              <a:effectLst/>
              <a:latin typeface="-apple-system"/>
            </a:endParaRPr>
          </a:p>
          <a:p>
            <a:endParaRPr lang="en-GB"/>
          </a:p>
        </p:txBody>
      </p:sp>
      <p:sp>
        <p:nvSpPr>
          <p:cNvPr id="4" name="Slide Number Placeholder 3"/>
          <p:cNvSpPr>
            <a:spLocks noGrp="1"/>
          </p:cNvSpPr>
          <p:nvPr>
            <p:ph type="sldNum" sz="quarter" idx="5"/>
          </p:nvPr>
        </p:nvSpPr>
        <p:spPr/>
        <p:txBody>
          <a:bodyPr/>
          <a:lstStyle/>
          <a:p>
            <a:fld id="{E48B7EDC-9DB9-4FBA-9A7B-B30D2C4068DA}" type="slidenum">
              <a:rPr lang="en-GB" smtClean="0"/>
              <a:t>16</a:t>
            </a:fld>
            <a:endParaRPr lang="en-GB"/>
          </a:p>
        </p:txBody>
      </p:sp>
    </p:spTree>
    <p:extLst>
      <p:ext uri="{BB962C8B-B14F-4D97-AF65-F5344CB8AC3E}">
        <p14:creationId xmlns:p14="http://schemas.microsoft.com/office/powerpoint/2010/main" val="391101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6C1A-0A8F-E2FE-88EC-F7BCCA98DB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FD2597B-5A29-FF90-F8EC-E6CF3AF3A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EEB9FCC-822B-B33C-0E67-28C0C479DEDB}"/>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F3695EE3-7071-3406-2E4B-F17B3B20E9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73EE69-8718-6529-C172-2D2172A3B086}"/>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177351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6F7-6A94-F017-FDEE-06E16B26576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698143-321E-0B7D-11C6-EDE25B187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81DE01-D94D-F56F-3297-532F6D14D6F1}"/>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B8426D69-48A9-2D71-FD5A-26E0662356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76C213-2357-30BA-BA90-73BC899DD2C7}"/>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359189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C1EA36-AF4A-D36D-7268-C7C84AB665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821BF47-1822-1140-EFB7-BF397780F4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F4EE04-DD16-152A-31DA-E7ED748D74BA}"/>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59D3E6A7-81A3-216C-3808-05C6B0A84F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5BE538-EFCA-D076-ABF1-F3CDAB70E6D3}"/>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3669694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202" y="326572"/>
            <a:ext cx="11483595"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sz="1800"/>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981" y="2297681"/>
            <a:ext cx="172923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3954" y="1412777"/>
            <a:ext cx="1682216"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4649" y="3342563"/>
            <a:ext cx="1303165"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4735" y="3537009"/>
            <a:ext cx="2013474"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600" y="274640"/>
            <a:ext cx="10972801" cy="711081"/>
          </a:xfrm>
        </p:spPr>
        <p:txBody>
          <a:bodyPr>
            <a:noAutofit/>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449566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72D1B81A-CA73-4CB9-AA54-EEFD12C6F0BF}"/>
              </a:ext>
            </a:extLst>
          </p:cNvPr>
          <p:cNvSpPr>
            <a:spLocks noGrp="1"/>
          </p:cNvSpPr>
          <p:nvPr>
            <p:ph type="title"/>
          </p:nvPr>
        </p:nvSpPr>
        <p:spPr>
          <a:xfrm>
            <a:off x="171029" y="0"/>
            <a:ext cx="11740234" cy="709864"/>
          </a:xfrm>
        </p:spPr>
        <p:txBody>
          <a:bodyPr anchor="ctr"/>
          <a:lstStyle>
            <a:lvl1pPr>
              <a:defRPr b="1" cap="none" baseline="0">
                <a:solidFill>
                  <a:schemeClr val="bg1"/>
                </a:solidFill>
                <a:latin typeface="+mj-lt"/>
              </a:defRPr>
            </a:lvl1pPr>
          </a:lstStyle>
          <a:p>
            <a:r>
              <a:rPr lang="en-US"/>
              <a:t>Click to edit Master title style</a:t>
            </a:r>
          </a:p>
        </p:txBody>
      </p:sp>
      <p:sp>
        <p:nvSpPr>
          <p:cNvPr id="6" name="Content Placeholder 25">
            <a:extLst>
              <a:ext uri="{FF2B5EF4-FFF2-40B4-BE49-F238E27FC236}">
                <a16:creationId xmlns:a16="http://schemas.microsoft.com/office/drawing/2014/main" id="{006408DA-A6FA-4789-BF18-10D02CB5754A}"/>
              </a:ext>
            </a:extLst>
          </p:cNvPr>
          <p:cNvSpPr>
            <a:spLocks noGrp="1"/>
          </p:cNvSpPr>
          <p:nvPr>
            <p:ph sz="quarter" idx="13"/>
          </p:nvPr>
        </p:nvSpPr>
        <p:spPr>
          <a:xfrm>
            <a:off x="171029" y="911939"/>
            <a:ext cx="11740234" cy="5236199"/>
          </a:xfrm>
        </p:spPr>
        <p:txBody>
          <a:bodyPr>
            <a:normAutofit/>
          </a:bodyPr>
          <a:lstStyle>
            <a:lvl1pPr marL="0" indent="0">
              <a:buNone/>
              <a:defRPr sz="2399" b="0" i="0" cap="none" baseline="0">
                <a:solidFill>
                  <a:schemeClr val="tx1"/>
                </a:solidFill>
                <a:latin typeface="+mj-lt"/>
                <a:cs typeface="Futura Medium" panose="020B0602020204020303" pitchFamily="34" charset="-79"/>
              </a:defRPr>
            </a:lvl1pPr>
          </a:lstStyle>
          <a:p>
            <a:pPr lvl="0"/>
            <a:endParaRPr lang="en-US"/>
          </a:p>
        </p:txBody>
      </p:sp>
      <p:sp>
        <p:nvSpPr>
          <p:cNvPr id="4" name="Oval 3">
            <a:extLst>
              <a:ext uri="{FF2B5EF4-FFF2-40B4-BE49-F238E27FC236}">
                <a16:creationId xmlns:a16="http://schemas.microsoft.com/office/drawing/2014/main" id="{82CAC4E1-9A99-4BDC-970C-172190E9AC71}"/>
              </a:ext>
            </a:extLst>
          </p:cNvPr>
          <p:cNvSpPr/>
          <p:nvPr userDrawn="1"/>
        </p:nvSpPr>
        <p:spPr>
          <a:xfrm>
            <a:off x="1970384" y="-829881"/>
            <a:ext cx="614361" cy="6143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7" name="Oval 6">
            <a:extLst>
              <a:ext uri="{FF2B5EF4-FFF2-40B4-BE49-F238E27FC236}">
                <a16:creationId xmlns:a16="http://schemas.microsoft.com/office/drawing/2014/main" id="{7BAC5AED-ED3E-4826-AA6F-DE18A58D8748}"/>
              </a:ext>
            </a:extLst>
          </p:cNvPr>
          <p:cNvSpPr/>
          <p:nvPr userDrawn="1"/>
        </p:nvSpPr>
        <p:spPr>
          <a:xfrm>
            <a:off x="3164099" y="-829881"/>
            <a:ext cx="614361" cy="614361"/>
          </a:xfrm>
          <a:prstGeom prst="ellipse">
            <a:avLst/>
          </a:prstGeom>
          <a:solidFill>
            <a:srgbClr val="53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8" name="Oval 7">
            <a:extLst>
              <a:ext uri="{FF2B5EF4-FFF2-40B4-BE49-F238E27FC236}">
                <a16:creationId xmlns:a16="http://schemas.microsoft.com/office/drawing/2014/main" id="{5EACB396-1660-49D0-AEEB-2B4AC3E2F60B}"/>
              </a:ext>
            </a:extLst>
          </p:cNvPr>
          <p:cNvSpPr/>
          <p:nvPr userDrawn="1"/>
        </p:nvSpPr>
        <p:spPr>
          <a:xfrm>
            <a:off x="4356226" y="-829881"/>
            <a:ext cx="614361" cy="614361"/>
          </a:xfrm>
          <a:prstGeom prst="ellipse">
            <a:avLst/>
          </a:prstGeom>
          <a:solidFill>
            <a:srgbClr val="313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9" name="Oval 8">
            <a:extLst>
              <a:ext uri="{FF2B5EF4-FFF2-40B4-BE49-F238E27FC236}">
                <a16:creationId xmlns:a16="http://schemas.microsoft.com/office/drawing/2014/main" id="{EC27921C-6E51-40C0-8710-5C11C66690EE}"/>
              </a:ext>
            </a:extLst>
          </p:cNvPr>
          <p:cNvSpPr/>
          <p:nvPr userDrawn="1"/>
        </p:nvSpPr>
        <p:spPr>
          <a:xfrm>
            <a:off x="6929205" y="-809412"/>
            <a:ext cx="614361" cy="614361"/>
          </a:xfrm>
          <a:prstGeom prst="ellipse">
            <a:avLst/>
          </a:prstGeom>
          <a:solidFill>
            <a:srgbClr val="922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0" name="Oval 9">
            <a:extLst>
              <a:ext uri="{FF2B5EF4-FFF2-40B4-BE49-F238E27FC236}">
                <a16:creationId xmlns:a16="http://schemas.microsoft.com/office/drawing/2014/main" id="{4893939A-4B1C-4B19-9465-D632FB6B6C9E}"/>
              </a:ext>
            </a:extLst>
          </p:cNvPr>
          <p:cNvSpPr/>
          <p:nvPr userDrawn="1"/>
        </p:nvSpPr>
        <p:spPr>
          <a:xfrm>
            <a:off x="5840012" y="-829882"/>
            <a:ext cx="614361" cy="614361"/>
          </a:xfrm>
          <a:prstGeom prst="ellipse">
            <a:avLst/>
          </a:prstGeom>
          <a:solidFill>
            <a:srgbClr val="712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1" name="Oval 10">
            <a:extLst>
              <a:ext uri="{FF2B5EF4-FFF2-40B4-BE49-F238E27FC236}">
                <a16:creationId xmlns:a16="http://schemas.microsoft.com/office/drawing/2014/main" id="{66D6CBCC-9201-4FF3-9ABE-4A75775A567E}"/>
              </a:ext>
            </a:extLst>
          </p:cNvPr>
          <p:cNvSpPr/>
          <p:nvPr userDrawn="1"/>
        </p:nvSpPr>
        <p:spPr>
          <a:xfrm>
            <a:off x="8018399" y="-829881"/>
            <a:ext cx="614361" cy="614361"/>
          </a:xfrm>
          <a:prstGeom prst="ellipse">
            <a:avLst/>
          </a:prstGeom>
          <a:solidFill>
            <a:srgbClr val="4E0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2" name="Oval 11">
            <a:extLst>
              <a:ext uri="{FF2B5EF4-FFF2-40B4-BE49-F238E27FC236}">
                <a16:creationId xmlns:a16="http://schemas.microsoft.com/office/drawing/2014/main" id="{8761DB8D-911F-40B1-92DA-D3D13E806BE8}"/>
              </a:ext>
            </a:extLst>
          </p:cNvPr>
          <p:cNvSpPr/>
          <p:nvPr userDrawn="1"/>
        </p:nvSpPr>
        <p:spPr>
          <a:xfrm>
            <a:off x="10488446" y="-829882"/>
            <a:ext cx="614361" cy="614361"/>
          </a:xfrm>
          <a:prstGeom prst="ellipse">
            <a:avLst/>
          </a:prstGeom>
          <a:solidFill>
            <a:srgbClr val="E24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3" name="Oval 12">
            <a:extLst>
              <a:ext uri="{FF2B5EF4-FFF2-40B4-BE49-F238E27FC236}">
                <a16:creationId xmlns:a16="http://schemas.microsoft.com/office/drawing/2014/main" id="{4D5A576A-1584-4751-8485-A4445870401B}"/>
              </a:ext>
            </a:extLst>
          </p:cNvPr>
          <p:cNvSpPr/>
          <p:nvPr userDrawn="1"/>
        </p:nvSpPr>
        <p:spPr>
          <a:xfrm>
            <a:off x="9399253" y="-850352"/>
            <a:ext cx="614361" cy="614361"/>
          </a:xfrm>
          <a:prstGeom prst="ellipse">
            <a:avLst/>
          </a:prstGeom>
          <a:solidFill>
            <a:srgbClr val="FFC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4" name="Oval 13">
            <a:extLst>
              <a:ext uri="{FF2B5EF4-FFF2-40B4-BE49-F238E27FC236}">
                <a16:creationId xmlns:a16="http://schemas.microsoft.com/office/drawing/2014/main" id="{236B9654-9008-4083-9FC3-B64B0FB60957}"/>
              </a:ext>
            </a:extLst>
          </p:cNvPr>
          <p:cNvSpPr/>
          <p:nvPr userDrawn="1"/>
        </p:nvSpPr>
        <p:spPr>
          <a:xfrm>
            <a:off x="11577640" y="-850351"/>
            <a:ext cx="614361" cy="614361"/>
          </a:xfrm>
          <a:prstGeom prst="ellipse">
            <a:avLst/>
          </a:prstGeom>
          <a:solidFill>
            <a:srgbClr val="D5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5" name="Oval 14">
            <a:extLst>
              <a:ext uri="{FF2B5EF4-FFF2-40B4-BE49-F238E27FC236}">
                <a16:creationId xmlns:a16="http://schemas.microsoft.com/office/drawing/2014/main" id="{65B44E3D-5919-44C2-83B8-15D1B5595E4B}"/>
              </a:ext>
            </a:extLst>
          </p:cNvPr>
          <p:cNvSpPr/>
          <p:nvPr userDrawn="1"/>
        </p:nvSpPr>
        <p:spPr>
          <a:xfrm>
            <a:off x="974575" y="-841745"/>
            <a:ext cx="614361" cy="614361"/>
          </a:xfrm>
          <a:prstGeom prst="ellipse">
            <a:avLst/>
          </a:prstGeom>
          <a:solidFill>
            <a:srgbClr val="244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6" name="Oval 15">
            <a:extLst>
              <a:ext uri="{FF2B5EF4-FFF2-40B4-BE49-F238E27FC236}">
                <a16:creationId xmlns:a16="http://schemas.microsoft.com/office/drawing/2014/main" id="{9F179A4C-6598-4AE3-9B58-4C0B6B90E395}"/>
              </a:ext>
            </a:extLst>
          </p:cNvPr>
          <p:cNvSpPr/>
          <p:nvPr userDrawn="1"/>
        </p:nvSpPr>
        <p:spPr>
          <a:xfrm>
            <a:off x="176671" y="-841745"/>
            <a:ext cx="614361" cy="614361"/>
          </a:xfrm>
          <a:prstGeom prst="ellipse">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latin typeface="+mj-lt"/>
            </a:endParaRPr>
          </a:p>
        </p:txBody>
      </p:sp>
      <p:sp>
        <p:nvSpPr>
          <p:cNvPr id="17" name="TextBox 16">
            <a:extLst>
              <a:ext uri="{FF2B5EF4-FFF2-40B4-BE49-F238E27FC236}">
                <a16:creationId xmlns:a16="http://schemas.microsoft.com/office/drawing/2014/main" id="{CE73CB57-E9EE-4554-9081-603E3A62EBC8}"/>
              </a:ext>
            </a:extLst>
          </p:cNvPr>
          <p:cNvSpPr txBox="1"/>
          <p:nvPr userDrawn="1"/>
        </p:nvSpPr>
        <p:spPr>
          <a:xfrm>
            <a:off x="176671" y="-1642324"/>
            <a:ext cx="1412265" cy="830740"/>
          </a:xfrm>
          <a:prstGeom prst="rect">
            <a:avLst/>
          </a:prstGeom>
          <a:noFill/>
        </p:spPr>
        <p:txBody>
          <a:bodyPr wrap="square" rtlCol="0">
            <a:spAutoFit/>
          </a:bodyPr>
          <a:lstStyle/>
          <a:p>
            <a:r>
              <a:rPr lang="en-GB" sz="2399">
                <a:latin typeface="+mj-lt"/>
              </a:rPr>
              <a:t>LOGO COLOURS </a:t>
            </a:r>
          </a:p>
        </p:txBody>
      </p:sp>
      <p:sp>
        <p:nvSpPr>
          <p:cNvPr id="18" name="TextBox 17">
            <a:extLst>
              <a:ext uri="{FF2B5EF4-FFF2-40B4-BE49-F238E27FC236}">
                <a16:creationId xmlns:a16="http://schemas.microsoft.com/office/drawing/2014/main" id="{15BE0CA3-BB74-4BCF-A2FB-2987B5C6BE00}"/>
              </a:ext>
            </a:extLst>
          </p:cNvPr>
          <p:cNvSpPr txBox="1"/>
          <p:nvPr userDrawn="1"/>
        </p:nvSpPr>
        <p:spPr>
          <a:xfrm>
            <a:off x="1926768" y="-1642324"/>
            <a:ext cx="1412265" cy="830740"/>
          </a:xfrm>
          <a:prstGeom prst="rect">
            <a:avLst/>
          </a:prstGeom>
          <a:noFill/>
        </p:spPr>
        <p:txBody>
          <a:bodyPr wrap="square" rtlCol="0">
            <a:spAutoFit/>
          </a:bodyPr>
          <a:lstStyle/>
          <a:p>
            <a:r>
              <a:rPr lang="en-GB" sz="2399">
                <a:latin typeface="+mj-lt"/>
              </a:rPr>
              <a:t>THEME COLOURS</a:t>
            </a:r>
          </a:p>
        </p:txBody>
      </p:sp>
      <p:cxnSp>
        <p:nvCxnSpPr>
          <p:cNvPr id="19" name="Straight Connector 18">
            <a:extLst>
              <a:ext uri="{FF2B5EF4-FFF2-40B4-BE49-F238E27FC236}">
                <a16:creationId xmlns:a16="http://schemas.microsoft.com/office/drawing/2014/main" id="{5FD02A9D-4EE3-4912-876B-06F22B2F1BD7}"/>
              </a:ext>
            </a:extLst>
          </p:cNvPr>
          <p:cNvCxnSpPr/>
          <p:nvPr userDrawn="1"/>
        </p:nvCxnSpPr>
        <p:spPr>
          <a:xfrm>
            <a:off x="1751833" y="-1446663"/>
            <a:ext cx="0" cy="1210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EB9AD3C-0381-8826-FD9E-AA93F9A5EEA2}"/>
              </a:ext>
            </a:extLst>
          </p:cNvPr>
          <p:cNvSpPr/>
          <p:nvPr userDrawn="1"/>
        </p:nvSpPr>
        <p:spPr>
          <a:xfrm>
            <a:off x="1" y="0"/>
            <a:ext cx="12192000" cy="7101408"/>
          </a:xfrm>
          <a:prstGeom prst="rect">
            <a:avLst/>
          </a:prstGeom>
          <a:solidFill>
            <a:srgbClr val="1D24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423364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B10F-552B-A065-4DCC-8BFA1E798D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A9375B-10CF-9D22-1638-1FD12DCDA8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ED4B46-3BDD-55DF-43CF-336D344EE4B0}"/>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E2494723-8FA7-1C05-4A41-41AF33DEB6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2540EF-7776-6911-A164-9E9190301070}"/>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338473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65F0-EE81-207B-3BFC-51FF77E3EE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760EAE-B4DF-3864-2E02-76AFCE8F93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149994-D2E4-6A66-A102-2E573231721C}"/>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E22CF400-9712-0B76-5702-B5BD5F3401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2DE034-0FBD-BAB7-50B7-2C849FB72787}"/>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654876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0EF-12D6-0D0E-43AA-F24ABC7220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44D118-0247-8810-66BD-7F22D7594C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BBC005-F117-28A2-C400-7723421460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3A9700F-7B1F-365E-A511-6DE57A3DD49D}"/>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6" name="Footer Placeholder 5">
            <a:extLst>
              <a:ext uri="{FF2B5EF4-FFF2-40B4-BE49-F238E27FC236}">
                <a16:creationId xmlns:a16="http://schemas.microsoft.com/office/drawing/2014/main" id="{55F5D1D2-A55E-7847-0918-4211322E85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61A33C-6C9B-A40C-0D93-E0E59558461C}"/>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1377734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A41A-8551-EB14-F552-7176344BA6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EEF510-11AC-F030-BD60-BF15ABDB9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5E0B71-E6E6-FCB1-F531-9EC841B5FE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47CCE8A-88C4-AC94-8427-78C3B756D3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E02DF1-87A1-FF46-549F-0745F793C9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656CFA-B3FB-9C3F-069D-4D1D0730CF8B}"/>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8" name="Footer Placeholder 7">
            <a:extLst>
              <a:ext uri="{FF2B5EF4-FFF2-40B4-BE49-F238E27FC236}">
                <a16:creationId xmlns:a16="http://schemas.microsoft.com/office/drawing/2014/main" id="{234723B8-46F0-EB3E-B757-326EFF80102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489C578-7B8D-B726-A638-CA1EC0829A2D}"/>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418972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AC34-23D8-53FC-BD50-6C76ABCAB0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844F036-98D2-49E0-0650-9819BC179662}"/>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4" name="Footer Placeholder 3">
            <a:extLst>
              <a:ext uri="{FF2B5EF4-FFF2-40B4-BE49-F238E27FC236}">
                <a16:creationId xmlns:a16="http://schemas.microsoft.com/office/drawing/2014/main" id="{439AA5F1-7B5E-6C32-3D6F-C75A518180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CD8DCE-F0A2-12B8-C5DA-F58328116981}"/>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342643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EA4A2-1692-1E3A-A0A3-5F46C5171410}"/>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3" name="Footer Placeholder 2">
            <a:extLst>
              <a:ext uri="{FF2B5EF4-FFF2-40B4-BE49-F238E27FC236}">
                <a16:creationId xmlns:a16="http://schemas.microsoft.com/office/drawing/2014/main" id="{77675915-1B1E-76CB-A3F0-CC57D431BB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1F3250-3D20-FFF1-A78E-95C7A3989A75}"/>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2382378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0FCD-CC19-93F4-D794-5315EACAC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DEFDC4-5E01-BE2C-BD84-1CD423317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D034B2E-89F5-5263-78FD-7DE4055C6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42EB46-3B95-9401-9E45-F3C4A846B572}"/>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6" name="Footer Placeholder 5">
            <a:extLst>
              <a:ext uri="{FF2B5EF4-FFF2-40B4-BE49-F238E27FC236}">
                <a16:creationId xmlns:a16="http://schemas.microsoft.com/office/drawing/2014/main" id="{9E1CB908-2CA7-9E99-74B4-AB442D379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B224EF-D91F-E759-FB54-B8E828EDF1B4}"/>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283164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04D5-F864-908C-F60A-8C9697E6A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5137E5-A975-AD5F-017A-2859186A7A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F03E06C-3EC2-8060-EFAD-A347323FA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ADD7E-F0A6-1040-ED00-4129F78A47F6}"/>
              </a:ext>
            </a:extLst>
          </p:cNvPr>
          <p:cNvSpPr>
            <a:spLocks noGrp="1"/>
          </p:cNvSpPr>
          <p:nvPr>
            <p:ph type="dt" sz="half" idx="10"/>
          </p:nvPr>
        </p:nvSpPr>
        <p:spPr/>
        <p:txBody>
          <a:bodyPr/>
          <a:lstStyle/>
          <a:p>
            <a:fld id="{087EDE30-1B3C-4B4F-86FF-E048FA3A376B}" type="datetimeFigureOut">
              <a:rPr lang="en-GB" smtClean="0"/>
              <a:t>23/03/2024</a:t>
            </a:fld>
            <a:endParaRPr lang="en-GB"/>
          </a:p>
        </p:txBody>
      </p:sp>
      <p:sp>
        <p:nvSpPr>
          <p:cNvPr id="6" name="Footer Placeholder 5">
            <a:extLst>
              <a:ext uri="{FF2B5EF4-FFF2-40B4-BE49-F238E27FC236}">
                <a16:creationId xmlns:a16="http://schemas.microsoft.com/office/drawing/2014/main" id="{2DE2C375-55FF-AFB5-DD38-AB985E8814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E6FD5C-3AB7-7C68-8C9E-E8311D67C846}"/>
              </a:ext>
            </a:extLst>
          </p:cNvPr>
          <p:cNvSpPr>
            <a:spLocks noGrp="1"/>
          </p:cNvSpPr>
          <p:nvPr>
            <p:ph type="sldNum" sz="quarter" idx="12"/>
          </p:nvPr>
        </p:nvSpPr>
        <p:spPr/>
        <p:txBody>
          <a:bodyPr/>
          <a:lstStyle/>
          <a:p>
            <a:fld id="{B1AE3E92-3A56-4BA6-989D-75873458AF74}" type="slidenum">
              <a:rPr lang="en-GB" smtClean="0"/>
              <a:t>‹#›</a:t>
            </a:fld>
            <a:endParaRPr lang="en-GB"/>
          </a:p>
        </p:txBody>
      </p:sp>
    </p:spTree>
    <p:extLst>
      <p:ext uri="{BB962C8B-B14F-4D97-AF65-F5344CB8AC3E}">
        <p14:creationId xmlns:p14="http://schemas.microsoft.com/office/powerpoint/2010/main" val="75413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87CF20-F5CE-328A-B5F2-F92D36786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8B2185-D4CE-0195-A272-867F46C68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E23573-4AB3-835B-3D77-3D72AEED3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EDE30-1B3C-4B4F-86FF-E048FA3A376B}" type="datetimeFigureOut">
              <a:rPr lang="en-GB" smtClean="0"/>
              <a:t>23/03/2024</a:t>
            </a:fld>
            <a:endParaRPr lang="en-GB"/>
          </a:p>
        </p:txBody>
      </p:sp>
      <p:sp>
        <p:nvSpPr>
          <p:cNvPr id="5" name="Footer Placeholder 4">
            <a:extLst>
              <a:ext uri="{FF2B5EF4-FFF2-40B4-BE49-F238E27FC236}">
                <a16:creationId xmlns:a16="http://schemas.microsoft.com/office/drawing/2014/main" id="{7AA99009-B2C1-A5FD-6333-4A55EC702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673F57D-BDD7-7418-4308-9D93B3A12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E3E92-3A56-4BA6-989D-75873458AF74}" type="slidenum">
              <a:rPr lang="en-GB" smtClean="0"/>
              <a:t>‹#›</a:t>
            </a:fld>
            <a:endParaRPr lang="en-GB"/>
          </a:p>
        </p:txBody>
      </p:sp>
    </p:spTree>
    <p:extLst>
      <p:ext uri="{BB962C8B-B14F-4D97-AF65-F5344CB8AC3E}">
        <p14:creationId xmlns:p14="http://schemas.microsoft.com/office/powerpoint/2010/main" val="3052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2.png"/><Relationship Id="rId7" Type="http://schemas.openxmlformats.org/officeDocument/2006/relationships/diagramLayout" Target="../diagrams/layout7.xml"/><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Data" Target="../diagrams/data7.xml"/><Relationship Id="rId11" Type="http://schemas.openxmlformats.org/officeDocument/2006/relationships/image" Target="../media/image22.jpeg"/><Relationship Id="rId5" Type="http://schemas.openxmlformats.org/officeDocument/2006/relationships/image" Target="../media/image6.png"/><Relationship Id="rId10" Type="http://schemas.microsoft.com/office/2007/relationships/diagramDrawing" Target="../diagrams/drawing7.xml"/><Relationship Id="rId4" Type="http://schemas.openxmlformats.org/officeDocument/2006/relationships/image" Target="../media/image5.png"/><Relationship Id="rId9" Type="http://schemas.openxmlformats.org/officeDocument/2006/relationships/diagramColors" Target="../diagrams/colors7.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2.png"/><Relationship Id="rId7" Type="http://schemas.openxmlformats.org/officeDocument/2006/relationships/diagramLayout" Target="../diagrams/layout8.xml"/><Relationship Id="rId12"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Data" Target="../diagrams/data8.xml"/><Relationship Id="rId11" Type="http://schemas.openxmlformats.org/officeDocument/2006/relationships/image" Target="../media/image24.png"/><Relationship Id="rId5" Type="http://schemas.openxmlformats.org/officeDocument/2006/relationships/image" Target="../media/image6.png"/><Relationship Id="rId10" Type="http://schemas.microsoft.com/office/2007/relationships/diagramDrawing" Target="../diagrams/drawing8.xml"/><Relationship Id="rId4" Type="http://schemas.openxmlformats.org/officeDocument/2006/relationships/image" Target="../media/image5.png"/><Relationship Id="rId9" Type="http://schemas.openxmlformats.org/officeDocument/2006/relationships/diagramColors" Target="../diagrams/colors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e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4.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2.png"/><Relationship Id="rId7" Type="http://schemas.openxmlformats.org/officeDocument/2006/relationships/diagramLayout" Target="../diagrams/layout9.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Data" Target="../diagrams/data9.xml"/><Relationship Id="rId11" Type="http://schemas.openxmlformats.org/officeDocument/2006/relationships/image" Target="../media/image25.jpeg"/><Relationship Id="rId5" Type="http://schemas.openxmlformats.org/officeDocument/2006/relationships/image" Target="../media/image6.png"/><Relationship Id="rId10" Type="http://schemas.microsoft.com/office/2007/relationships/diagramDrawing" Target="../diagrams/drawing9.xml"/><Relationship Id="rId4" Type="http://schemas.openxmlformats.org/officeDocument/2006/relationships/image" Target="../media/image5.png"/><Relationship Id="rId9" Type="http://schemas.openxmlformats.org/officeDocument/2006/relationships/diagramColors" Target="../diagrams/colors9.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svg"/><Relationship Id="rId3" Type="http://schemas.openxmlformats.org/officeDocument/2006/relationships/hyperlink" Target="https://code.visualstudio.com/" TargetMode="External"/><Relationship Id="rId7" Type="http://schemas.openxmlformats.org/officeDocument/2006/relationships/image" Target="../media/image5.png"/><Relationship Id="rId12"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datasciencefrontiers.co.uk/" TargetMode="External"/><Relationship Id="rId11" Type="http://schemas.openxmlformats.org/officeDocument/2006/relationships/image" Target="../media/image8.png"/><Relationship Id="rId5" Type="http://schemas.openxmlformats.org/officeDocument/2006/relationships/hyperlink" Target="https://chat.openai.com/" TargetMode="External"/><Relationship Id="rId10" Type="http://schemas.openxmlformats.org/officeDocument/2006/relationships/image" Target="../media/image32.jpeg"/><Relationship Id="rId4" Type="http://schemas.openxmlformats.org/officeDocument/2006/relationships/hyperlink" Target="https://github.com/features/copilot" TargetMode="External"/><Relationship Id="rId9" Type="http://schemas.openxmlformats.org/officeDocument/2006/relationships/image" Target="../media/image31.jpeg"/></Relationships>
</file>

<file path=ppt/slides/_rels/slide34.xml.rels><?xml version="1.0" encoding="UTF-8" standalone="yes"?>
<Relationships xmlns="http://schemas.openxmlformats.org/package/2006/relationships"><Relationship Id="rId8" Type="http://schemas.openxmlformats.org/officeDocument/2006/relationships/hyperlink" Target="https://github.blog/2022-09-07-research-quantifying-github-copilots-impact-on-developer-productivity-and-happiness/" TargetMode="External"/><Relationship Id="rId3" Type="http://schemas.openxmlformats.org/officeDocument/2006/relationships/image" Target="../media/image6.png"/><Relationship Id="rId7" Type="http://schemas.openxmlformats.org/officeDocument/2006/relationships/hyperlink" Target="https://github.blog/2023-05-17-how-github-copilot-is-getting-better-at-understanding-your-code/#:~:text=GitHub%20Copilot%20model.-,Neighboring%20tabs,-is%20what%20we" TargetMode="External"/><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hyperlink" Target="https://githubnext.com/" TargetMode="External"/><Relationship Id="rId5" Type="http://schemas.openxmlformats.org/officeDocument/2006/relationships/hyperlink" Target="https://arxiv.org/pdf/2211.03622.pdf" TargetMode="External"/><Relationship Id="rId4" Type="http://schemas.openxmlformats.org/officeDocument/2006/relationships/hyperlink" Target="https://towardsdatascience.com/how-i-won-singapores-gpt-4-prompt-engineering-competition-34c195a93d41#1cf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2.png"/><Relationship Id="rId7" Type="http://schemas.openxmlformats.org/officeDocument/2006/relationships/diagramLayout" Target="../diagrams/layout10.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Data" Target="../diagrams/data10.xml"/><Relationship Id="rId11" Type="http://schemas.openxmlformats.org/officeDocument/2006/relationships/image" Target="../media/image25.jpeg"/><Relationship Id="rId5" Type="http://schemas.openxmlformats.org/officeDocument/2006/relationships/image" Target="../media/image6.png"/><Relationship Id="rId10" Type="http://schemas.microsoft.com/office/2007/relationships/diagramDrawing" Target="../diagrams/drawing10.xml"/><Relationship Id="rId4" Type="http://schemas.openxmlformats.org/officeDocument/2006/relationships/image" Target="../media/image5.png"/><Relationship Id="rId9" Type="http://schemas.openxmlformats.org/officeDocument/2006/relationships/diagramColors" Target="../diagrams/colors10.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2.png"/><Relationship Id="rId7" Type="http://schemas.openxmlformats.org/officeDocument/2006/relationships/diagramLayout" Target="../diagrams/layout11.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Data" Target="../diagrams/data11.xml"/><Relationship Id="rId11" Type="http://schemas.openxmlformats.org/officeDocument/2006/relationships/image" Target="../media/image25.jpeg"/><Relationship Id="rId5" Type="http://schemas.openxmlformats.org/officeDocument/2006/relationships/image" Target="../media/image6.png"/><Relationship Id="rId10" Type="http://schemas.microsoft.com/office/2007/relationships/diagramDrawing" Target="../diagrams/drawing11.xml"/><Relationship Id="rId4" Type="http://schemas.openxmlformats.org/officeDocument/2006/relationships/image" Target="../media/image5.png"/><Relationship Id="rId9" Type="http://schemas.openxmlformats.org/officeDocument/2006/relationships/diagramColors" Target="../diagrams/colors1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3.pn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Data" Target="../diagrams/data2.xml"/><Relationship Id="rId5" Type="http://schemas.openxmlformats.org/officeDocument/2006/relationships/image" Target="../media/image6.png"/><Relationship Id="rId10" Type="http://schemas.microsoft.com/office/2007/relationships/diagramDrawing" Target="../diagrams/drawing2.xml"/><Relationship Id="rId4" Type="http://schemas.openxmlformats.org/officeDocument/2006/relationships/image" Target="../media/image5.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5.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5.xml"/><Relationship Id="rId16"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14.png"/><Relationship Id="rId10"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3.xml"/><Relationship Id="rId14"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png"/><Relationship Id="rId7" Type="http://schemas.openxmlformats.org/officeDocument/2006/relationships/diagramColors" Target="../diagrams/colors6.xml"/><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imple dragon head illustration">
            <a:extLst>
              <a:ext uri="{FF2B5EF4-FFF2-40B4-BE49-F238E27FC236}">
                <a16:creationId xmlns:a16="http://schemas.microsoft.com/office/drawing/2014/main" id="{04F254E2-BA54-9D67-9F3C-D58E750BF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42" y="170054"/>
            <a:ext cx="4692696" cy="6517891"/>
          </a:xfrm>
          <a:prstGeom prst="rect">
            <a:avLst/>
          </a:prstGeom>
        </p:spPr>
      </p:pic>
      <p:sp>
        <p:nvSpPr>
          <p:cNvPr id="2" name="Title 1">
            <a:extLst>
              <a:ext uri="{FF2B5EF4-FFF2-40B4-BE49-F238E27FC236}">
                <a16:creationId xmlns:a16="http://schemas.microsoft.com/office/drawing/2014/main" id="{CDABCE42-EBCE-6CDA-3D23-7471CA310580}"/>
              </a:ext>
            </a:extLst>
          </p:cNvPr>
          <p:cNvSpPr>
            <a:spLocks noGrp="1"/>
          </p:cNvSpPr>
          <p:nvPr>
            <p:ph type="ctrTitle"/>
          </p:nvPr>
        </p:nvSpPr>
        <p:spPr>
          <a:xfrm>
            <a:off x="5709337" y="1122362"/>
            <a:ext cx="5437178" cy="2387600"/>
          </a:xfrm>
        </p:spPr>
        <p:txBody>
          <a:bodyPr>
            <a:normAutofit fontScale="90000"/>
          </a:bodyPr>
          <a:lstStyle/>
          <a:p>
            <a:r>
              <a:rPr lang="en-GB"/>
              <a:t>Slaying the </a:t>
            </a:r>
            <a:r>
              <a:rPr lang="en-GB" err="1"/>
              <a:t>dataverse</a:t>
            </a:r>
            <a:r>
              <a:rPr lang="en-GB"/>
              <a:t> dragon with copilot</a:t>
            </a:r>
          </a:p>
        </p:txBody>
      </p:sp>
      <p:sp>
        <p:nvSpPr>
          <p:cNvPr id="5" name="TextBox 4">
            <a:extLst>
              <a:ext uri="{FF2B5EF4-FFF2-40B4-BE49-F238E27FC236}">
                <a16:creationId xmlns:a16="http://schemas.microsoft.com/office/drawing/2014/main" id="{A130708C-6BF9-47D5-DC03-ED07E5051D59}"/>
              </a:ext>
            </a:extLst>
          </p:cNvPr>
          <p:cNvSpPr txBox="1"/>
          <p:nvPr/>
        </p:nvSpPr>
        <p:spPr>
          <a:xfrm>
            <a:off x="6929010" y="4627069"/>
            <a:ext cx="3244417" cy="369332"/>
          </a:xfrm>
          <a:prstGeom prst="rect">
            <a:avLst/>
          </a:prstGeom>
          <a:noFill/>
        </p:spPr>
        <p:txBody>
          <a:bodyPr wrap="square">
            <a:spAutoFit/>
          </a:bodyPr>
          <a:lstStyle/>
          <a:p>
            <a:pPr algn="ctr"/>
            <a:r>
              <a:rPr lang="en-GB"/>
              <a:t>A practical demonstration</a:t>
            </a:r>
          </a:p>
        </p:txBody>
      </p:sp>
      <p:pic>
        <p:nvPicPr>
          <p:cNvPr id="6" name="Picture 8" descr="Everything you need to know about Github Copilot | by Vibhor Gautam |  Analytics Vidhya | Medium">
            <a:extLst>
              <a:ext uri="{FF2B5EF4-FFF2-40B4-BE49-F238E27FC236}">
                <a16:creationId xmlns:a16="http://schemas.microsoft.com/office/drawing/2014/main" id="{06D2444C-33EF-D345-1EA0-0677FA96D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515" y="3658651"/>
            <a:ext cx="957411" cy="957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wer BI Desktop Connecting to Dataverse - Hat Full of Data">
            <a:extLst>
              <a:ext uri="{FF2B5EF4-FFF2-40B4-BE49-F238E27FC236}">
                <a16:creationId xmlns:a16="http://schemas.microsoft.com/office/drawing/2014/main" id="{FBA6217D-8E06-5BEF-F41A-7F937209E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99" y="3509962"/>
            <a:ext cx="960782" cy="96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atGPT Logo - Chat gpt Icon on White Background 21059827 ...">
            <a:extLst>
              <a:ext uri="{FF2B5EF4-FFF2-40B4-BE49-F238E27FC236}">
                <a16:creationId xmlns:a16="http://schemas.microsoft.com/office/drawing/2014/main" id="{F7927E17-EAA7-4E36-D732-25A9306F7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1741" y="3561049"/>
            <a:ext cx="1166984" cy="11669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elcome to Kerv | Kerv">
            <a:extLst>
              <a:ext uri="{FF2B5EF4-FFF2-40B4-BE49-F238E27FC236}">
                <a16:creationId xmlns:a16="http://schemas.microsoft.com/office/drawing/2014/main" id="{AEB5FADE-9328-0B0A-7459-4A8734FD7A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7550" y="5818106"/>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ql_bits-_1040x520 - Craig Porteous">
            <a:extLst>
              <a:ext uri="{FF2B5EF4-FFF2-40B4-BE49-F238E27FC236}">
                <a16:creationId xmlns:a16="http://schemas.microsoft.com/office/drawing/2014/main" id="{9516B999-A249-8A45-C9BE-78858117B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024 Best Workplaces">
            <a:extLst>
              <a:ext uri="{FF2B5EF4-FFF2-40B4-BE49-F238E27FC236}">
                <a16:creationId xmlns:a16="http://schemas.microsoft.com/office/drawing/2014/main" id="{E5D7AE0F-15E8-1EAE-D436-8949ABE1EDE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245" t="10386" b="65185"/>
          <a:stretch/>
        </p:blipFill>
        <p:spPr bwMode="auto">
          <a:xfrm>
            <a:off x="8975744" y="5794053"/>
            <a:ext cx="1687873" cy="10639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312FBB-5B48-6542-4FC1-1085D0D54A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7442" y="4996401"/>
            <a:ext cx="1830878" cy="18308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8DC4734-683A-786B-A57C-EA60A3BEF9AA}"/>
              </a:ext>
            </a:extLst>
          </p:cNvPr>
          <p:cNvSpPr txBox="1">
            <a:spLocks/>
          </p:cNvSpPr>
          <p:nvPr/>
        </p:nvSpPr>
        <p:spPr>
          <a:xfrm>
            <a:off x="5166869" y="4350993"/>
            <a:ext cx="1359426" cy="754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GB" sz="2000" b="1"/>
              <a:t>SESSION FEEDBACK</a:t>
            </a:r>
          </a:p>
        </p:txBody>
      </p:sp>
    </p:spTree>
    <p:extLst>
      <p:ext uri="{BB962C8B-B14F-4D97-AF65-F5344CB8AC3E}">
        <p14:creationId xmlns:p14="http://schemas.microsoft.com/office/powerpoint/2010/main" val="274443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F7900-DC28-C390-A1E5-8BD83E9E751A}"/>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A much better way</a:t>
            </a:r>
          </a:p>
        </p:txBody>
      </p:sp>
      <p:pic>
        <p:nvPicPr>
          <p:cNvPr id="6" name="Picture 8" descr="Welcome to Kerv | Kerv">
            <a:extLst>
              <a:ext uri="{FF2B5EF4-FFF2-40B4-BE49-F238E27FC236}">
                <a16:creationId xmlns:a16="http://schemas.microsoft.com/office/drawing/2014/main" id="{AAA71FFE-2242-00BB-26AF-9D869D440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ql_bits-_1040x520 - Craig Porteous">
            <a:extLst>
              <a:ext uri="{FF2B5EF4-FFF2-40B4-BE49-F238E27FC236}">
                <a16:creationId xmlns:a16="http://schemas.microsoft.com/office/drawing/2014/main" id="{E0FB5DAD-247F-87A4-8937-EB455089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F21FA7-B5E4-7606-99AF-D38E0CBF45FE}"/>
              </a:ext>
            </a:extLst>
          </p:cNvPr>
          <p:cNvSpPr txBox="1"/>
          <p:nvPr/>
        </p:nvSpPr>
        <p:spPr>
          <a:xfrm>
            <a:off x="1739322" y="527022"/>
            <a:ext cx="5361083" cy="523220"/>
          </a:xfrm>
          <a:prstGeom prst="rect">
            <a:avLst/>
          </a:prstGeom>
          <a:noFill/>
        </p:spPr>
        <p:txBody>
          <a:bodyPr wrap="none" rtlCol="0">
            <a:spAutoFit/>
          </a:bodyPr>
          <a:lstStyle/>
          <a:p>
            <a:r>
              <a:rPr lang="en-US" sz="2800">
                <a:solidFill>
                  <a:schemeClr val="bg1">
                    <a:lumMod val="65000"/>
                  </a:schemeClr>
                </a:solidFill>
              </a:rPr>
              <a:t>How dragons should be fought IMO</a:t>
            </a:r>
            <a:endParaRPr lang="en-GB" sz="2800">
              <a:solidFill>
                <a:schemeClr val="bg1">
                  <a:lumMod val="65000"/>
                </a:schemeClr>
              </a:solidFill>
            </a:endParaRPr>
          </a:p>
        </p:txBody>
      </p:sp>
      <p:pic>
        <p:nvPicPr>
          <p:cNvPr id="2050" name="Picture 2">
            <a:extLst>
              <a:ext uri="{FF2B5EF4-FFF2-40B4-BE49-F238E27FC236}">
                <a16:creationId xmlns:a16="http://schemas.microsoft.com/office/drawing/2014/main" id="{22ECC6AC-7E63-9EEA-B82B-AE0B9C265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267" y="1509160"/>
            <a:ext cx="2457348" cy="4370418"/>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8 Points 3">
            <a:extLst>
              <a:ext uri="{FF2B5EF4-FFF2-40B4-BE49-F238E27FC236}">
                <a16:creationId xmlns:a16="http://schemas.microsoft.com/office/drawing/2014/main" id="{662F398E-C2D6-E2A4-E2B9-4C40AAB68F2B}"/>
              </a:ext>
            </a:extLst>
          </p:cNvPr>
          <p:cNvSpPr/>
          <p:nvPr/>
        </p:nvSpPr>
        <p:spPr>
          <a:xfrm>
            <a:off x="4526740" y="1252610"/>
            <a:ext cx="5147330" cy="4626968"/>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 The Dragon Slayer looking at code he doesn’t understand </a:t>
            </a:r>
            <a:endParaRPr lang="en-GB"/>
          </a:p>
        </p:txBody>
      </p:sp>
    </p:spTree>
    <p:extLst>
      <p:ext uri="{BB962C8B-B14F-4D97-AF65-F5344CB8AC3E}">
        <p14:creationId xmlns:p14="http://schemas.microsoft.com/office/powerpoint/2010/main" val="1837328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F7900-DC28-C390-A1E5-8BD83E9E751A}"/>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Chat GPT</a:t>
            </a:r>
          </a:p>
        </p:txBody>
      </p:sp>
      <p:pic>
        <p:nvPicPr>
          <p:cNvPr id="6" name="Picture 8" descr="Welcome to Kerv | Kerv">
            <a:extLst>
              <a:ext uri="{FF2B5EF4-FFF2-40B4-BE49-F238E27FC236}">
                <a16:creationId xmlns:a16="http://schemas.microsoft.com/office/drawing/2014/main" id="{AAA71FFE-2242-00BB-26AF-9D869D440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ql_bits-_1040x520 - Craig Porteous">
            <a:extLst>
              <a:ext uri="{FF2B5EF4-FFF2-40B4-BE49-F238E27FC236}">
                <a16:creationId xmlns:a16="http://schemas.microsoft.com/office/drawing/2014/main" id="{E0FB5DAD-247F-87A4-8937-EB455089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F21FA7-B5E4-7606-99AF-D38E0CBF45FE}"/>
              </a:ext>
            </a:extLst>
          </p:cNvPr>
          <p:cNvSpPr txBox="1"/>
          <p:nvPr/>
        </p:nvSpPr>
        <p:spPr>
          <a:xfrm>
            <a:off x="1739322" y="527022"/>
            <a:ext cx="1482778" cy="523220"/>
          </a:xfrm>
          <a:prstGeom prst="rect">
            <a:avLst/>
          </a:prstGeom>
          <a:noFill/>
        </p:spPr>
        <p:txBody>
          <a:bodyPr wrap="none" rtlCol="0">
            <a:spAutoFit/>
          </a:bodyPr>
          <a:lstStyle/>
          <a:p>
            <a:r>
              <a:rPr lang="en-US" sz="2800">
                <a:solidFill>
                  <a:schemeClr val="bg1">
                    <a:lumMod val="65000"/>
                  </a:schemeClr>
                </a:solidFill>
              </a:rPr>
              <a:t>The poet</a:t>
            </a:r>
            <a:endParaRPr lang="en-GB" sz="2800">
              <a:solidFill>
                <a:schemeClr val="bg1">
                  <a:lumMod val="65000"/>
                </a:schemeClr>
              </a:solidFill>
            </a:endParaRPr>
          </a:p>
        </p:txBody>
      </p:sp>
      <p:pic>
        <p:nvPicPr>
          <p:cNvPr id="3" name="Picture 2">
            <a:extLst>
              <a:ext uri="{FF2B5EF4-FFF2-40B4-BE49-F238E27FC236}">
                <a16:creationId xmlns:a16="http://schemas.microsoft.com/office/drawing/2014/main" id="{7BF5BB48-DF75-39FA-523C-B0B99220B042}"/>
              </a:ext>
            </a:extLst>
          </p:cNvPr>
          <p:cNvPicPr>
            <a:picLocks noChangeAspect="1"/>
          </p:cNvPicPr>
          <p:nvPr/>
        </p:nvPicPr>
        <p:blipFill>
          <a:blip r:embed="rId4"/>
          <a:stretch>
            <a:fillRect/>
          </a:stretch>
        </p:blipFill>
        <p:spPr>
          <a:xfrm>
            <a:off x="547905" y="1136237"/>
            <a:ext cx="5745978" cy="2621507"/>
          </a:xfrm>
          <a:custGeom>
            <a:avLst/>
            <a:gdLst>
              <a:gd name="connsiteX0" fmla="*/ 0 w 5745978"/>
              <a:gd name="connsiteY0" fmla="*/ 0 h 2621507"/>
              <a:gd name="connsiteX1" fmla="*/ 695902 w 5745978"/>
              <a:gd name="connsiteY1" fmla="*/ 0 h 2621507"/>
              <a:gd name="connsiteX2" fmla="*/ 1161964 w 5745978"/>
              <a:gd name="connsiteY2" fmla="*/ 0 h 2621507"/>
              <a:gd name="connsiteX3" fmla="*/ 1742947 w 5745978"/>
              <a:gd name="connsiteY3" fmla="*/ 0 h 2621507"/>
              <a:gd name="connsiteX4" fmla="*/ 2496308 w 5745978"/>
              <a:gd name="connsiteY4" fmla="*/ 0 h 2621507"/>
              <a:gd name="connsiteX5" fmla="*/ 3134750 w 5745978"/>
              <a:gd name="connsiteY5" fmla="*/ 0 h 2621507"/>
              <a:gd name="connsiteX6" fmla="*/ 3830652 w 5745978"/>
              <a:gd name="connsiteY6" fmla="*/ 0 h 2621507"/>
              <a:gd name="connsiteX7" fmla="*/ 4411634 w 5745978"/>
              <a:gd name="connsiteY7" fmla="*/ 0 h 2621507"/>
              <a:gd name="connsiteX8" fmla="*/ 5050076 w 5745978"/>
              <a:gd name="connsiteY8" fmla="*/ 0 h 2621507"/>
              <a:gd name="connsiteX9" fmla="*/ 5745978 w 5745978"/>
              <a:gd name="connsiteY9" fmla="*/ 0 h 2621507"/>
              <a:gd name="connsiteX10" fmla="*/ 5745978 w 5745978"/>
              <a:gd name="connsiteY10" fmla="*/ 602947 h 2621507"/>
              <a:gd name="connsiteX11" fmla="*/ 5745978 w 5745978"/>
              <a:gd name="connsiteY11" fmla="*/ 1179678 h 2621507"/>
              <a:gd name="connsiteX12" fmla="*/ 5745978 w 5745978"/>
              <a:gd name="connsiteY12" fmla="*/ 1782625 h 2621507"/>
              <a:gd name="connsiteX13" fmla="*/ 5745978 w 5745978"/>
              <a:gd name="connsiteY13" fmla="*/ 2621507 h 2621507"/>
              <a:gd name="connsiteX14" fmla="*/ 5107536 w 5745978"/>
              <a:gd name="connsiteY14" fmla="*/ 2621507 h 2621507"/>
              <a:gd name="connsiteX15" fmla="*/ 4469094 w 5745978"/>
              <a:gd name="connsiteY15" fmla="*/ 2621507 h 2621507"/>
              <a:gd name="connsiteX16" fmla="*/ 3945572 w 5745978"/>
              <a:gd name="connsiteY16" fmla="*/ 2621507 h 2621507"/>
              <a:gd name="connsiteX17" fmla="*/ 3307130 w 5745978"/>
              <a:gd name="connsiteY17" fmla="*/ 2621507 h 2621507"/>
              <a:gd name="connsiteX18" fmla="*/ 2668688 w 5745978"/>
              <a:gd name="connsiteY18" fmla="*/ 2621507 h 2621507"/>
              <a:gd name="connsiteX19" fmla="*/ 2030246 w 5745978"/>
              <a:gd name="connsiteY19" fmla="*/ 2621507 h 2621507"/>
              <a:gd name="connsiteX20" fmla="*/ 1391804 w 5745978"/>
              <a:gd name="connsiteY20" fmla="*/ 2621507 h 2621507"/>
              <a:gd name="connsiteX21" fmla="*/ 810821 w 5745978"/>
              <a:gd name="connsiteY21" fmla="*/ 2621507 h 2621507"/>
              <a:gd name="connsiteX22" fmla="*/ 0 w 5745978"/>
              <a:gd name="connsiteY22" fmla="*/ 2621507 h 2621507"/>
              <a:gd name="connsiteX23" fmla="*/ 0 w 5745978"/>
              <a:gd name="connsiteY23" fmla="*/ 1966130 h 2621507"/>
              <a:gd name="connsiteX24" fmla="*/ 0 w 5745978"/>
              <a:gd name="connsiteY24" fmla="*/ 1284538 h 2621507"/>
              <a:gd name="connsiteX25" fmla="*/ 0 w 5745978"/>
              <a:gd name="connsiteY25" fmla="*/ 602947 h 2621507"/>
              <a:gd name="connsiteX26" fmla="*/ 0 w 5745978"/>
              <a:gd name="connsiteY26" fmla="*/ 0 h 26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45978" h="2621507" fill="none" extrusionOk="0">
                <a:moveTo>
                  <a:pt x="0" y="0"/>
                </a:moveTo>
                <a:cubicBezTo>
                  <a:pt x="282403" y="22028"/>
                  <a:pt x="409576" y="-19310"/>
                  <a:pt x="695902" y="0"/>
                </a:cubicBezTo>
                <a:cubicBezTo>
                  <a:pt x="982228" y="19310"/>
                  <a:pt x="939090" y="-7198"/>
                  <a:pt x="1161964" y="0"/>
                </a:cubicBezTo>
                <a:cubicBezTo>
                  <a:pt x="1384838" y="7198"/>
                  <a:pt x="1550853" y="-13965"/>
                  <a:pt x="1742947" y="0"/>
                </a:cubicBezTo>
                <a:cubicBezTo>
                  <a:pt x="1935041" y="13965"/>
                  <a:pt x="2194614" y="-26691"/>
                  <a:pt x="2496308" y="0"/>
                </a:cubicBezTo>
                <a:cubicBezTo>
                  <a:pt x="2798002" y="26691"/>
                  <a:pt x="2870620" y="19387"/>
                  <a:pt x="3134750" y="0"/>
                </a:cubicBezTo>
                <a:cubicBezTo>
                  <a:pt x="3398880" y="-19387"/>
                  <a:pt x="3651396" y="-6479"/>
                  <a:pt x="3830652" y="0"/>
                </a:cubicBezTo>
                <a:cubicBezTo>
                  <a:pt x="4009908" y="6479"/>
                  <a:pt x="4237373" y="15133"/>
                  <a:pt x="4411634" y="0"/>
                </a:cubicBezTo>
                <a:cubicBezTo>
                  <a:pt x="4585895" y="-15133"/>
                  <a:pt x="4767046" y="-6776"/>
                  <a:pt x="5050076" y="0"/>
                </a:cubicBezTo>
                <a:cubicBezTo>
                  <a:pt x="5333106" y="6776"/>
                  <a:pt x="5492871" y="27589"/>
                  <a:pt x="5745978" y="0"/>
                </a:cubicBezTo>
                <a:cubicBezTo>
                  <a:pt x="5726042" y="164337"/>
                  <a:pt x="5747758" y="458868"/>
                  <a:pt x="5745978" y="602947"/>
                </a:cubicBezTo>
                <a:cubicBezTo>
                  <a:pt x="5744198" y="747026"/>
                  <a:pt x="5726169" y="953572"/>
                  <a:pt x="5745978" y="1179678"/>
                </a:cubicBezTo>
                <a:cubicBezTo>
                  <a:pt x="5765787" y="1405784"/>
                  <a:pt x="5732375" y="1623191"/>
                  <a:pt x="5745978" y="1782625"/>
                </a:cubicBezTo>
                <a:cubicBezTo>
                  <a:pt x="5759581" y="1942059"/>
                  <a:pt x="5737499" y="2374075"/>
                  <a:pt x="5745978" y="2621507"/>
                </a:cubicBezTo>
                <a:cubicBezTo>
                  <a:pt x="5615781" y="2636505"/>
                  <a:pt x="5336842" y="2644517"/>
                  <a:pt x="5107536" y="2621507"/>
                </a:cubicBezTo>
                <a:cubicBezTo>
                  <a:pt x="4878230" y="2598497"/>
                  <a:pt x="4612804" y="2611818"/>
                  <a:pt x="4469094" y="2621507"/>
                </a:cubicBezTo>
                <a:cubicBezTo>
                  <a:pt x="4325384" y="2631196"/>
                  <a:pt x="4162658" y="2645944"/>
                  <a:pt x="3945572" y="2621507"/>
                </a:cubicBezTo>
                <a:cubicBezTo>
                  <a:pt x="3728486" y="2597070"/>
                  <a:pt x="3467027" y="2646130"/>
                  <a:pt x="3307130" y="2621507"/>
                </a:cubicBezTo>
                <a:cubicBezTo>
                  <a:pt x="3147233" y="2596884"/>
                  <a:pt x="2869834" y="2598918"/>
                  <a:pt x="2668688" y="2621507"/>
                </a:cubicBezTo>
                <a:cubicBezTo>
                  <a:pt x="2467542" y="2644096"/>
                  <a:pt x="2273186" y="2628393"/>
                  <a:pt x="2030246" y="2621507"/>
                </a:cubicBezTo>
                <a:cubicBezTo>
                  <a:pt x="1787306" y="2614621"/>
                  <a:pt x="1579004" y="2604019"/>
                  <a:pt x="1391804" y="2621507"/>
                </a:cubicBezTo>
                <a:cubicBezTo>
                  <a:pt x="1204604" y="2638995"/>
                  <a:pt x="1091231" y="2600587"/>
                  <a:pt x="810821" y="2621507"/>
                </a:cubicBezTo>
                <a:cubicBezTo>
                  <a:pt x="530411" y="2642427"/>
                  <a:pt x="400267" y="2584947"/>
                  <a:pt x="0" y="2621507"/>
                </a:cubicBezTo>
                <a:cubicBezTo>
                  <a:pt x="4057" y="2482625"/>
                  <a:pt x="14660" y="2129212"/>
                  <a:pt x="0" y="1966130"/>
                </a:cubicBezTo>
                <a:cubicBezTo>
                  <a:pt x="-14660" y="1803048"/>
                  <a:pt x="-961" y="1588951"/>
                  <a:pt x="0" y="1284538"/>
                </a:cubicBezTo>
                <a:cubicBezTo>
                  <a:pt x="961" y="980125"/>
                  <a:pt x="-28096" y="764418"/>
                  <a:pt x="0" y="602947"/>
                </a:cubicBezTo>
                <a:cubicBezTo>
                  <a:pt x="28096" y="441476"/>
                  <a:pt x="6226" y="221160"/>
                  <a:pt x="0" y="0"/>
                </a:cubicBezTo>
                <a:close/>
              </a:path>
              <a:path w="5745978" h="2621507" stroke="0" extrusionOk="0">
                <a:moveTo>
                  <a:pt x="0" y="0"/>
                </a:moveTo>
                <a:cubicBezTo>
                  <a:pt x="256937" y="8555"/>
                  <a:pt x="301857" y="20881"/>
                  <a:pt x="580982" y="0"/>
                </a:cubicBezTo>
                <a:cubicBezTo>
                  <a:pt x="860107" y="-20881"/>
                  <a:pt x="920406" y="-878"/>
                  <a:pt x="1047045" y="0"/>
                </a:cubicBezTo>
                <a:cubicBezTo>
                  <a:pt x="1173684" y="878"/>
                  <a:pt x="1604146" y="-23257"/>
                  <a:pt x="1800406" y="0"/>
                </a:cubicBezTo>
                <a:cubicBezTo>
                  <a:pt x="1996666" y="23257"/>
                  <a:pt x="2098570" y="28775"/>
                  <a:pt x="2381389" y="0"/>
                </a:cubicBezTo>
                <a:cubicBezTo>
                  <a:pt x="2664208" y="-28775"/>
                  <a:pt x="2677184" y="-19547"/>
                  <a:pt x="2962371" y="0"/>
                </a:cubicBezTo>
                <a:cubicBezTo>
                  <a:pt x="3247558" y="19547"/>
                  <a:pt x="3368904" y="32013"/>
                  <a:pt x="3715732" y="0"/>
                </a:cubicBezTo>
                <a:cubicBezTo>
                  <a:pt x="4062560" y="-32013"/>
                  <a:pt x="4108022" y="43"/>
                  <a:pt x="4239255" y="0"/>
                </a:cubicBezTo>
                <a:cubicBezTo>
                  <a:pt x="4370488" y="-43"/>
                  <a:pt x="4834883" y="24530"/>
                  <a:pt x="4992616" y="0"/>
                </a:cubicBezTo>
                <a:cubicBezTo>
                  <a:pt x="5150349" y="-24530"/>
                  <a:pt x="5538970" y="6551"/>
                  <a:pt x="5745978" y="0"/>
                </a:cubicBezTo>
                <a:cubicBezTo>
                  <a:pt x="5735794" y="166214"/>
                  <a:pt x="5767869" y="399194"/>
                  <a:pt x="5745978" y="655377"/>
                </a:cubicBezTo>
                <a:cubicBezTo>
                  <a:pt x="5724087" y="911560"/>
                  <a:pt x="5773938" y="1058698"/>
                  <a:pt x="5745978" y="1310754"/>
                </a:cubicBezTo>
                <a:cubicBezTo>
                  <a:pt x="5718018" y="1562810"/>
                  <a:pt x="5725958" y="1727831"/>
                  <a:pt x="5745978" y="1992345"/>
                </a:cubicBezTo>
                <a:cubicBezTo>
                  <a:pt x="5765998" y="2256859"/>
                  <a:pt x="5771457" y="2481723"/>
                  <a:pt x="5745978" y="2621507"/>
                </a:cubicBezTo>
                <a:cubicBezTo>
                  <a:pt x="5515755" y="2638551"/>
                  <a:pt x="5339332" y="2638488"/>
                  <a:pt x="5107536" y="2621507"/>
                </a:cubicBezTo>
                <a:cubicBezTo>
                  <a:pt x="4875740" y="2604526"/>
                  <a:pt x="4727957" y="2637864"/>
                  <a:pt x="4584014" y="2621507"/>
                </a:cubicBezTo>
                <a:cubicBezTo>
                  <a:pt x="4440071" y="2605150"/>
                  <a:pt x="4099058" y="2605580"/>
                  <a:pt x="3945572" y="2621507"/>
                </a:cubicBezTo>
                <a:cubicBezTo>
                  <a:pt x="3792086" y="2637434"/>
                  <a:pt x="3537937" y="2657820"/>
                  <a:pt x="3192210" y="2621507"/>
                </a:cubicBezTo>
                <a:cubicBezTo>
                  <a:pt x="2846483" y="2585194"/>
                  <a:pt x="2732555" y="2609835"/>
                  <a:pt x="2553768" y="2621507"/>
                </a:cubicBezTo>
                <a:cubicBezTo>
                  <a:pt x="2374981" y="2633179"/>
                  <a:pt x="2233943" y="2617977"/>
                  <a:pt x="2087705" y="2621507"/>
                </a:cubicBezTo>
                <a:cubicBezTo>
                  <a:pt x="1941467" y="2625037"/>
                  <a:pt x="1794023" y="2605878"/>
                  <a:pt x="1564183" y="2621507"/>
                </a:cubicBezTo>
                <a:cubicBezTo>
                  <a:pt x="1334343" y="2637136"/>
                  <a:pt x="1016003" y="2607747"/>
                  <a:pt x="810821" y="2621507"/>
                </a:cubicBezTo>
                <a:cubicBezTo>
                  <a:pt x="605639" y="2635267"/>
                  <a:pt x="289925" y="2656558"/>
                  <a:pt x="0" y="2621507"/>
                </a:cubicBezTo>
                <a:cubicBezTo>
                  <a:pt x="-28910" y="2469066"/>
                  <a:pt x="1299" y="2179414"/>
                  <a:pt x="0" y="2018560"/>
                </a:cubicBezTo>
                <a:cubicBezTo>
                  <a:pt x="-1299" y="1857706"/>
                  <a:pt x="30300" y="1612056"/>
                  <a:pt x="0" y="1389399"/>
                </a:cubicBezTo>
                <a:cubicBezTo>
                  <a:pt x="-30300" y="1166742"/>
                  <a:pt x="10075" y="1016054"/>
                  <a:pt x="0" y="812667"/>
                </a:cubicBezTo>
                <a:cubicBezTo>
                  <a:pt x="-10075" y="609280"/>
                  <a:pt x="3090" y="313376"/>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10" name="Picture 9">
            <a:extLst>
              <a:ext uri="{FF2B5EF4-FFF2-40B4-BE49-F238E27FC236}">
                <a16:creationId xmlns:a16="http://schemas.microsoft.com/office/drawing/2014/main" id="{2C1A0855-3B31-72BF-CFB7-DC5D8164FEA7}"/>
              </a:ext>
            </a:extLst>
          </p:cNvPr>
          <p:cNvPicPr>
            <a:picLocks noChangeAspect="1"/>
          </p:cNvPicPr>
          <p:nvPr/>
        </p:nvPicPr>
        <p:blipFill>
          <a:blip r:embed="rId5"/>
          <a:stretch>
            <a:fillRect/>
          </a:stretch>
        </p:blipFill>
        <p:spPr>
          <a:xfrm>
            <a:off x="2251377" y="354063"/>
            <a:ext cx="7689246" cy="6149873"/>
          </a:xfrm>
          <a:custGeom>
            <a:avLst/>
            <a:gdLst>
              <a:gd name="connsiteX0" fmla="*/ 0 w 7689246"/>
              <a:gd name="connsiteY0" fmla="*/ 0 h 6149873"/>
              <a:gd name="connsiteX1" fmla="*/ 468345 w 7689246"/>
              <a:gd name="connsiteY1" fmla="*/ 0 h 6149873"/>
              <a:gd name="connsiteX2" fmla="*/ 1321152 w 7689246"/>
              <a:gd name="connsiteY2" fmla="*/ 0 h 6149873"/>
              <a:gd name="connsiteX3" fmla="*/ 2020175 w 7689246"/>
              <a:gd name="connsiteY3" fmla="*/ 0 h 6149873"/>
              <a:gd name="connsiteX4" fmla="*/ 2488520 w 7689246"/>
              <a:gd name="connsiteY4" fmla="*/ 0 h 6149873"/>
              <a:gd name="connsiteX5" fmla="*/ 3187542 w 7689246"/>
              <a:gd name="connsiteY5" fmla="*/ 0 h 6149873"/>
              <a:gd name="connsiteX6" fmla="*/ 4040349 w 7689246"/>
              <a:gd name="connsiteY6" fmla="*/ 0 h 6149873"/>
              <a:gd name="connsiteX7" fmla="*/ 4662479 w 7689246"/>
              <a:gd name="connsiteY7" fmla="*/ 0 h 6149873"/>
              <a:gd name="connsiteX8" fmla="*/ 5284609 w 7689246"/>
              <a:gd name="connsiteY8" fmla="*/ 0 h 6149873"/>
              <a:gd name="connsiteX9" fmla="*/ 5983631 w 7689246"/>
              <a:gd name="connsiteY9" fmla="*/ 0 h 6149873"/>
              <a:gd name="connsiteX10" fmla="*/ 6759546 w 7689246"/>
              <a:gd name="connsiteY10" fmla="*/ 0 h 6149873"/>
              <a:gd name="connsiteX11" fmla="*/ 7689246 w 7689246"/>
              <a:gd name="connsiteY11" fmla="*/ 0 h 6149873"/>
              <a:gd name="connsiteX12" fmla="*/ 7689246 w 7689246"/>
              <a:gd name="connsiteY12" fmla="*/ 744818 h 6149873"/>
              <a:gd name="connsiteX13" fmla="*/ 7689246 w 7689246"/>
              <a:gd name="connsiteY13" fmla="*/ 1366638 h 6149873"/>
              <a:gd name="connsiteX14" fmla="*/ 7689246 w 7689246"/>
              <a:gd name="connsiteY14" fmla="*/ 1926960 h 6149873"/>
              <a:gd name="connsiteX15" fmla="*/ 7689246 w 7689246"/>
              <a:gd name="connsiteY15" fmla="*/ 2610279 h 6149873"/>
              <a:gd name="connsiteX16" fmla="*/ 7689246 w 7689246"/>
              <a:gd name="connsiteY16" fmla="*/ 3355097 h 6149873"/>
              <a:gd name="connsiteX17" fmla="*/ 7689246 w 7689246"/>
              <a:gd name="connsiteY17" fmla="*/ 4161414 h 6149873"/>
              <a:gd name="connsiteX18" fmla="*/ 7689246 w 7689246"/>
              <a:gd name="connsiteY18" fmla="*/ 4906232 h 6149873"/>
              <a:gd name="connsiteX19" fmla="*/ 7689246 w 7689246"/>
              <a:gd name="connsiteY19" fmla="*/ 6149873 h 6149873"/>
              <a:gd name="connsiteX20" fmla="*/ 6913331 w 7689246"/>
              <a:gd name="connsiteY20" fmla="*/ 6149873 h 6149873"/>
              <a:gd name="connsiteX21" fmla="*/ 6291201 w 7689246"/>
              <a:gd name="connsiteY21" fmla="*/ 6149873 h 6149873"/>
              <a:gd name="connsiteX22" fmla="*/ 5669071 w 7689246"/>
              <a:gd name="connsiteY22" fmla="*/ 6149873 h 6149873"/>
              <a:gd name="connsiteX23" fmla="*/ 4893157 w 7689246"/>
              <a:gd name="connsiteY23" fmla="*/ 6149873 h 6149873"/>
              <a:gd name="connsiteX24" fmla="*/ 4194134 w 7689246"/>
              <a:gd name="connsiteY24" fmla="*/ 6149873 h 6149873"/>
              <a:gd name="connsiteX25" fmla="*/ 3725789 w 7689246"/>
              <a:gd name="connsiteY25" fmla="*/ 6149873 h 6149873"/>
              <a:gd name="connsiteX26" fmla="*/ 3103659 w 7689246"/>
              <a:gd name="connsiteY26" fmla="*/ 6149873 h 6149873"/>
              <a:gd name="connsiteX27" fmla="*/ 2327744 w 7689246"/>
              <a:gd name="connsiteY27" fmla="*/ 6149873 h 6149873"/>
              <a:gd name="connsiteX28" fmla="*/ 1782507 w 7689246"/>
              <a:gd name="connsiteY28" fmla="*/ 6149873 h 6149873"/>
              <a:gd name="connsiteX29" fmla="*/ 929700 w 7689246"/>
              <a:gd name="connsiteY29" fmla="*/ 6149873 h 6149873"/>
              <a:gd name="connsiteX30" fmla="*/ 0 w 7689246"/>
              <a:gd name="connsiteY30" fmla="*/ 6149873 h 6149873"/>
              <a:gd name="connsiteX31" fmla="*/ 0 w 7689246"/>
              <a:gd name="connsiteY31" fmla="*/ 5466554 h 6149873"/>
              <a:gd name="connsiteX32" fmla="*/ 0 w 7689246"/>
              <a:gd name="connsiteY32" fmla="*/ 4967731 h 6149873"/>
              <a:gd name="connsiteX33" fmla="*/ 0 w 7689246"/>
              <a:gd name="connsiteY33" fmla="*/ 4284412 h 6149873"/>
              <a:gd name="connsiteX34" fmla="*/ 0 w 7689246"/>
              <a:gd name="connsiteY34" fmla="*/ 3724090 h 6149873"/>
              <a:gd name="connsiteX35" fmla="*/ 0 w 7689246"/>
              <a:gd name="connsiteY35" fmla="*/ 3163768 h 6149873"/>
              <a:gd name="connsiteX36" fmla="*/ 0 w 7689246"/>
              <a:gd name="connsiteY36" fmla="*/ 2603446 h 6149873"/>
              <a:gd name="connsiteX37" fmla="*/ 0 w 7689246"/>
              <a:gd name="connsiteY37" fmla="*/ 2043124 h 6149873"/>
              <a:gd name="connsiteX38" fmla="*/ 0 w 7689246"/>
              <a:gd name="connsiteY38" fmla="*/ 1421304 h 6149873"/>
              <a:gd name="connsiteX39" fmla="*/ 0 w 7689246"/>
              <a:gd name="connsiteY39" fmla="*/ 860982 h 6149873"/>
              <a:gd name="connsiteX40" fmla="*/ 0 w 7689246"/>
              <a:gd name="connsiteY40" fmla="*/ 0 h 61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89246" h="6149873" fill="none" extrusionOk="0">
                <a:moveTo>
                  <a:pt x="0" y="0"/>
                </a:moveTo>
                <a:cubicBezTo>
                  <a:pt x="148306" y="5119"/>
                  <a:pt x="337478" y="2187"/>
                  <a:pt x="468345" y="0"/>
                </a:cubicBezTo>
                <a:cubicBezTo>
                  <a:pt x="599213" y="-2187"/>
                  <a:pt x="965917" y="28632"/>
                  <a:pt x="1321152" y="0"/>
                </a:cubicBezTo>
                <a:cubicBezTo>
                  <a:pt x="1676387" y="-28632"/>
                  <a:pt x="1766622" y="-34514"/>
                  <a:pt x="2020175" y="0"/>
                </a:cubicBezTo>
                <a:cubicBezTo>
                  <a:pt x="2273728" y="34514"/>
                  <a:pt x="2268930" y="-10995"/>
                  <a:pt x="2488520" y="0"/>
                </a:cubicBezTo>
                <a:cubicBezTo>
                  <a:pt x="2708111" y="10995"/>
                  <a:pt x="2895254" y="-26504"/>
                  <a:pt x="3187542" y="0"/>
                </a:cubicBezTo>
                <a:cubicBezTo>
                  <a:pt x="3479830" y="26504"/>
                  <a:pt x="3617362" y="-42082"/>
                  <a:pt x="4040349" y="0"/>
                </a:cubicBezTo>
                <a:cubicBezTo>
                  <a:pt x="4463336" y="42082"/>
                  <a:pt x="4476814" y="23121"/>
                  <a:pt x="4662479" y="0"/>
                </a:cubicBezTo>
                <a:cubicBezTo>
                  <a:pt x="4848144" y="-23121"/>
                  <a:pt x="5001196" y="-15127"/>
                  <a:pt x="5284609" y="0"/>
                </a:cubicBezTo>
                <a:cubicBezTo>
                  <a:pt x="5568022" y="15127"/>
                  <a:pt x="5676407" y="32997"/>
                  <a:pt x="5983631" y="0"/>
                </a:cubicBezTo>
                <a:cubicBezTo>
                  <a:pt x="6290855" y="-32997"/>
                  <a:pt x="6468207" y="-37164"/>
                  <a:pt x="6759546" y="0"/>
                </a:cubicBezTo>
                <a:cubicBezTo>
                  <a:pt x="7050886" y="37164"/>
                  <a:pt x="7335757" y="-38262"/>
                  <a:pt x="7689246" y="0"/>
                </a:cubicBezTo>
                <a:cubicBezTo>
                  <a:pt x="7661046" y="299276"/>
                  <a:pt x="7723073" y="423719"/>
                  <a:pt x="7689246" y="744818"/>
                </a:cubicBezTo>
                <a:cubicBezTo>
                  <a:pt x="7655419" y="1065917"/>
                  <a:pt x="7700011" y="1177675"/>
                  <a:pt x="7689246" y="1366638"/>
                </a:cubicBezTo>
                <a:cubicBezTo>
                  <a:pt x="7678481" y="1555601"/>
                  <a:pt x="7663016" y="1649118"/>
                  <a:pt x="7689246" y="1926960"/>
                </a:cubicBezTo>
                <a:cubicBezTo>
                  <a:pt x="7715476" y="2204802"/>
                  <a:pt x="7671568" y="2303449"/>
                  <a:pt x="7689246" y="2610279"/>
                </a:cubicBezTo>
                <a:cubicBezTo>
                  <a:pt x="7706924" y="2917109"/>
                  <a:pt x="7717188" y="3137396"/>
                  <a:pt x="7689246" y="3355097"/>
                </a:cubicBezTo>
                <a:cubicBezTo>
                  <a:pt x="7661304" y="3572798"/>
                  <a:pt x="7715083" y="3943119"/>
                  <a:pt x="7689246" y="4161414"/>
                </a:cubicBezTo>
                <a:cubicBezTo>
                  <a:pt x="7663409" y="4379709"/>
                  <a:pt x="7712714" y="4588457"/>
                  <a:pt x="7689246" y="4906232"/>
                </a:cubicBezTo>
                <a:cubicBezTo>
                  <a:pt x="7665778" y="5224007"/>
                  <a:pt x="7630190" y="5721718"/>
                  <a:pt x="7689246" y="6149873"/>
                </a:cubicBezTo>
                <a:cubicBezTo>
                  <a:pt x="7450641" y="6115562"/>
                  <a:pt x="7175253" y="6181957"/>
                  <a:pt x="6913331" y="6149873"/>
                </a:cubicBezTo>
                <a:cubicBezTo>
                  <a:pt x="6651409" y="6117789"/>
                  <a:pt x="6455554" y="6175727"/>
                  <a:pt x="6291201" y="6149873"/>
                </a:cubicBezTo>
                <a:cubicBezTo>
                  <a:pt x="6126848" y="6124020"/>
                  <a:pt x="5909534" y="6123643"/>
                  <a:pt x="5669071" y="6149873"/>
                </a:cubicBezTo>
                <a:cubicBezTo>
                  <a:pt x="5428608" y="6176104"/>
                  <a:pt x="5189272" y="6126089"/>
                  <a:pt x="4893157" y="6149873"/>
                </a:cubicBezTo>
                <a:cubicBezTo>
                  <a:pt x="4597042" y="6173657"/>
                  <a:pt x="4476516" y="6170313"/>
                  <a:pt x="4194134" y="6149873"/>
                </a:cubicBezTo>
                <a:cubicBezTo>
                  <a:pt x="3911752" y="6129433"/>
                  <a:pt x="3887511" y="6169792"/>
                  <a:pt x="3725789" y="6149873"/>
                </a:cubicBezTo>
                <a:cubicBezTo>
                  <a:pt x="3564067" y="6129954"/>
                  <a:pt x="3312435" y="6148839"/>
                  <a:pt x="3103659" y="6149873"/>
                </a:cubicBezTo>
                <a:cubicBezTo>
                  <a:pt x="2894883" y="6150908"/>
                  <a:pt x="2590203" y="6158595"/>
                  <a:pt x="2327744" y="6149873"/>
                </a:cubicBezTo>
                <a:cubicBezTo>
                  <a:pt x="2065286" y="6141151"/>
                  <a:pt x="1907280" y="6163657"/>
                  <a:pt x="1782507" y="6149873"/>
                </a:cubicBezTo>
                <a:cubicBezTo>
                  <a:pt x="1657734" y="6136089"/>
                  <a:pt x="1196003" y="6133479"/>
                  <a:pt x="929700" y="6149873"/>
                </a:cubicBezTo>
                <a:cubicBezTo>
                  <a:pt x="663397" y="6166267"/>
                  <a:pt x="434961" y="6158738"/>
                  <a:pt x="0" y="6149873"/>
                </a:cubicBezTo>
                <a:cubicBezTo>
                  <a:pt x="30859" y="5903586"/>
                  <a:pt x="-9621" y="5717987"/>
                  <a:pt x="0" y="5466554"/>
                </a:cubicBezTo>
                <a:cubicBezTo>
                  <a:pt x="9621" y="5215121"/>
                  <a:pt x="9636" y="5173443"/>
                  <a:pt x="0" y="4967731"/>
                </a:cubicBezTo>
                <a:cubicBezTo>
                  <a:pt x="-9636" y="4762019"/>
                  <a:pt x="-2650" y="4517380"/>
                  <a:pt x="0" y="4284412"/>
                </a:cubicBezTo>
                <a:cubicBezTo>
                  <a:pt x="2650" y="4051444"/>
                  <a:pt x="-25242" y="3992715"/>
                  <a:pt x="0" y="3724090"/>
                </a:cubicBezTo>
                <a:cubicBezTo>
                  <a:pt x="25242" y="3455465"/>
                  <a:pt x="-16050" y="3368394"/>
                  <a:pt x="0" y="3163768"/>
                </a:cubicBezTo>
                <a:cubicBezTo>
                  <a:pt x="16050" y="2959142"/>
                  <a:pt x="-7630" y="2766763"/>
                  <a:pt x="0" y="2603446"/>
                </a:cubicBezTo>
                <a:cubicBezTo>
                  <a:pt x="7630" y="2440129"/>
                  <a:pt x="7140" y="2289661"/>
                  <a:pt x="0" y="2043124"/>
                </a:cubicBezTo>
                <a:cubicBezTo>
                  <a:pt x="-7140" y="1796587"/>
                  <a:pt x="12431" y="1709450"/>
                  <a:pt x="0" y="1421304"/>
                </a:cubicBezTo>
                <a:cubicBezTo>
                  <a:pt x="-12431" y="1133158"/>
                  <a:pt x="27797" y="1004020"/>
                  <a:pt x="0" y="860982"/>
                </a:cubicBezTo>
                <a:cubicBezTo>
                  <a:pt x="-27797" y="717944"/>
                  <a:pt x="2642" y="252292"/>
                  <a:pt x="0" y="0"/>
                </a:cubicBezTo>
                <a:close/>
              </a:path>
              <a:path w="7689246" h="6149873" stroke="0" extrusionOk="0">
                <a:moveTo>
                  <a:pt x="0" y="0"/>
                </a:moveTo>
                <a:cubicBezTo>
                  <a:pt x="184671" y="-27143"/>
                  <a:pt x="488277" y="19943"/>
                  <a:pt x="622130" y="0"/>
                </a:cubicBezTo>
                <a:cubicBezTo>
                  <a:pt x="755983" y="-19943"/>
                  <a:pt x="886831" y="7741"/>
                  <a:pt x="1090475" y="0"/>
                </a:cubicBezTo>
                <a:cubicBezTo>
                  <a:pt x="1294119" y="-7741"/>
                  <a:pt x="1523011" y="-21606"/>
                  <a:pt x="1943282" y="0"/>
                </a:cubicBezTo>
                <a:cubicBezTo>
                  <a:pt x="2363553" y="21606"/>
                  <a:pt x="2302468" y="20284"/>
                  <a:pt x="2565412" y="0"/>
                </a:cubicBezTo>
                <a:cubicBezTo>
                  <a:pt x="2828356" y="-20284"/>
                  <a:pt x="2959917" y="-25701"/>
                  <a:pt x="3187542" y="0"/>
                </a:cubicBezTo>
                <a:cubicBezTo>
                  <a:pt x="3415167" y="25701"/>
                  <a:pt x="3844320" y="-3319"/>
                  <a:pt x="4040349" y="0"/>
                </a:cubicBezTo>
                <a:cubicBezTo>
                  <a:pt x="4236378" y="3319"/>
                  <a:pt x="4449463" y="4344"/>
                  <a:pt x="4585587" y="0"/>
                </a:cubicBezTo>
                <a:cubicBezTo>
                  <a:pt x="4721711" y="-4344"/>
                  <a:pt x="5157698" y="-32075"/>
                  <a:pt x="5438394" y="0"/>
                </a:cubicBezTo>
                <a:cubicBezTo>
                  <a:pt x="5719090" y="32075"/>
                  <a:pt x="5865122" y="-24305"/>
                  <a:pt x="6291201" y="0"/>
                </a:cubicBezTo>
                <a:cubicBezTo>
                  <a:pt x="6717280" y="24305"/>
                  <a:pt x="6670484" y="-5442"/>
                  <a:pt x="6990224" y="0"/>
                </a:cubicBezTo>
                <a:cubicBezTo>
                  <a:pt x="7309964" y="5442"/>
                  <a:pt x="7418561" y="-17901"/>
                  <a:pt x="7689246" y="0"/>
                </a:cubicBezTo>
                <a:cubicBezTo>
                  <a:pt x="7719213" y="169476"/>
                  <a:pt x="7707435" y="448054"/>
                  <a:pt x="7689246" y="621820"/>
                </a:cubicBezTo>
                <a:cubicBezTo>
                  <a:pt x="7671057" y="795586"/>
                  <a:pt x="7710959" y="911453"/>
                  <a:pt x="7689246" y="1120644"/>
                </a:cubicBezTo>
                <a:cubicBezTo>
                  <a:pt x="7667533" y="1329835"/>
                  <a:pt x="7697564" y="1614679"/>
                  <a:pt x="7689246" y="1803963"/>
                </a:cubicBezTo>
                <a:cubicBezTo>
                  <a:pt x="7680928" y="1993247"/>
                  <a:pt x="7693381" y="2199076"/>
                  <a:pt x="7689246" y="2487282"/>
                </a:cubicBezTo>
                <a:cubicBezTo>
                  <a:pt x="7685111" y="2775488"/>
                  <a:pt x="7655467" y="2908948"/>
                  <a:pt x="7689246" y="3170601"/>
                </a:cubicBezTo>
                <a:cubicBezTo>
                  <a:pt x="7723025" y="3432254"/>
                  <a:pt x="7672485" y="3703615"/>
                  <a:pt x="7689246" y="3915419"/>
                </a:cubicBezTo>
                <a:cubicBezTo>
                  <a:pt x="7706007" y="4127223"/>
                  <a:pt x="7654927" y="4482369"/>
                  <a:pt x="7689246" y="4660237"/>
                </a:cubicBezTo>
                <a:cubicBezTo>
                  <a:pt x="7723565" y="4838105"/>
                  <a:pt x="7652916" y="5212552"/>
                  <a:pt x="7689246" y="5405055"/>
                </a:cubicBezTo>
                <a:cubicBezTo>
                  <a:pt x="7725576" y="5597558"/>
                  <a:pt x="7673870" y="5903531"/>
                  <a:pt x="7689246" y="6149873"/>
                </a:cubicBezTo>
                <a:cubicBezTo>
                  <a:pt x="7472507" y="6158166"/>
                  <a:pt x="7316821" y="6159259"/>
                  <a:pt x="7144009" y="6149873"/>
                </a:cubicBezTo>
                <a:cubicBezTo>
                  <a:pt x="6971197" y="6140487"/>
                  <a:pt x="6717597" y="6127196"/>
                  <a:pt x="6444986" y="6149873"/>
                </a:cubicBezTo>
                <a:cubicBezTo>
                  <a:pt x="6172375" y="6172550"/>
                  <a:pt x="6154542" y="6127468"/>
                  <a:pt x="5899749" y="6149873"/>
                </a:cubicBezTo>
                <a:cubicBezTo>
                  <a:pt x="5644956" y="6172278"/>
                  <a:pt x="5465820" y="6175190"/>
                  <a:pt x="5200726" y="6149873"/>
                </a:cubicBezTo>
                <a:cubicBezTo>
                  <a:pt x="4935632" y="6124556"/>
                  <a:pt x="4853685" y="6137370"/>
                  <a:pt x="4732381" y="6149873"/>
                </a:cubicBezTo>
                <a:cubicBezTo>
                  <a:pt x="4611078" y="6162376"/>
                  <a:pt x="4442665" y="6135189"/>
                  <a:pt x="4264036" y="6149873"/>
                </a:cubicBezTo>
                <a:cubicBezTo>
                  <a:pt x="4085408" y="6164557"/>
                  <a:pt x="3730223" y="6139422"/>
                  <a:pt x="3565014" y="6149873"/>
                </a:cubicBezTo>
                <a:cubicBezTo>
                  <a:pt x="3399805" y="6160324"/>
                  <a:pt x="3262273" y="6136037"/>
                  <a:pt x="3019777" y="6149873"/>
                </a:cubicBezTo>
                <a:cubicBezTo>
                  <a:pt x="2777281" y="6163709"/>
                  <a:pt x="2514518" y="6144591"/>
                  <a:pt x="2243862" y="6149873"/>
                </a:cubicBezTo>
                <a:cubicBezTo>
                  <a:pt x="1973206" y="6155155"/>
                  <a:pt x="1838854" y="6129170"/>
                  <a:pt x="1698624" y="6149873"/>
                </a:cubicBezTo>
                <a:cubicBezTo>
                  <a:pt x="1558394" y="6170576"/>
                  <a:pt x="1239321" y="6184977"/>
                  <a:pt x="922710" y="6149873"/>
                </a:cubicBezTo>
                <a:cubicBezTo>
                  <a:pt x="606099" y="6114769"/>
                  <a:pt x="414546" y="6159786"/>
                  <a:pt x="0" y="6149873"/>
                </a:cubicBezTo>
                <a:cubicBezTo>
                  <a:pt x="26262" y="5878876"/>
                  <a:pt x="9889" y="5722473"/>
                  <a:pt x="0" y="5405055"/>
                </a:cubicBezTo>
                <a:cubicBezTo>
                  <a:pt x="-9889" y="5087637"/>
                  <a:pt x="-11004" y="4956726"/>
                  <a:pt x="0" y="4660237"/>
                </a:cubicBezTo>
                <a:cubicBezTo>
                  <a:pt x="11004" y="4363748"/>
                  <a:pt x="39361" y="4020573"/>
                  <a:pt x="0" y="3853920"/>
                </a:cubicBezTo>
                <a:cubicBezTo>
                  <a:pt x="-39361" y="3687267"/>
                  <a:pt x="-20818" y="3468237"/>
                  <a:pt x="0" y="3232100"/>
                </a:cubicBezTo>
                <a:cubicBezTo>
                  <a:pt x="20818" y="2995963"/>
                  <a:pt x="4064" y="2772883"/>
                  <a:pt x="0" y="2425783"/>
                </a:cubicBezTo>
                <a:cubicBezTo>
                  <a:pt x="-4064" y="2078683"/>
                  <a:pt x="9304" y="2089750"/>
                  <a:pt x="0" y="1865461"/>
                </a:cubicBezTo>
                <a:cubicBezTo>
                  <a:pt x="-9304" y="1641172"/>
                  <a:pt x="8030" y="1573227"/>
                  <a:pt x="0" y="1366638"/>
                </a:cubicBezTo>
                <a:cubicBezTo>
                  <a:pt x="-8030" y="1160049"/>
                  <a:pt x="-8257" y="985512"/>
                  <a:pt x="0" y="867815"/>
                </a:cubicBezTo>
                <a:cubicBezTo>
                  <a:pt x="8257" y="750118"/>
                  <a:pt x="-24975" y="366863"/>
                  <a:pt x="0" y="0"/>
                </a:cubicBezTo>
                <a:close/>
              </a:path>
            </a:pathLst>
          </a:custGeom>
          <a:ln w="25400">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7741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atGPT Logo - Chat gpt Icon on White Background 21059827 ...">
            <a:extLst>
              <a:ext uri="{FF2B5EF4-FFF2-40B4-BE49-F238E27FC236}">
                <a16:creationId xmlns:a16="http://schemas.microsoft.com/office/drawing/2014/main" id="{F9A1BF24-003E-9E0E-3DC0-F62CE0221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142" y="2703936"/>
            <a:ext cx="1166984" cy="11669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verything you need to know about Github Copilot | by Vibhor Gautam |  Analytics Vidhya | Medium">
            <a:extLst>
              <a:ext uri="{FF2B5EF4-FFF2-40B4-BE49-F238E27FC236}">
                <a16:creationId xmlns:a16="http://schemas.microsoft.com/office/drawing/2014/main" id="{7E098D76-04E5-F979-6EB6-39DD92694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043" y="2769078"/>
            <a:ext cx="957411" cy="9574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A5B3F7-B1F7-66F8-ABCE-E0F637FDD223}"/>
              </a:ext>
            </a:extLst>
          </p:cNvPr>
          <p:cNvSpPr txBox="1"/>
          <p:nvPr/>
        </p:nvSpPr>
        <p:spPr>
          <a:xfrm>
            <a:off x="5999628" y="3741376"/>
            <a:ext cx="1638726" cy="830997"/>
          </a:xfrm>
          <a:prstGeom prst="rect">
            <a:avLst/>
          </a:prstGeom>
          <a:noFill/>
        </p:spPr>
        <p:txBody>
          <a:bodyPr wrap="square" rtlCol="0">
            <a:spAutoFit/>
          </a:bodyPr>
          <a:lstStyle/>
          <a:p>
            <a:pPr marL="285750" indent="-285750">
              <a:buFont typeface="Wingdings" panose="05000000000000000000" pitchFamily="2" charset="2"/>
              <a:buChar char="§"/>
            </a:pPr>
            <a:r>
              <a:rPr lang="en-GB" sz="1200"/>
              <a:t>Research options</a:t>
            </a:r>
          </a:p>
          <a:p>
            <a:pPr marL="285750" indent="-285750">
              <a:buFont typeface="Wingdings" panose="05000000000000000000" pitchFamily="2" charset="2"/>
              <a:buChar char="§"/>
            </a:pPr>
            <a:r>
              <a:rPr lang="en-GB" sz="1200"/>
              <a:t>Prompt creation</a:t>
            </a:r>
          </a:p>
          <a:p>
            <a:pPr marL="285750" indent="-285750">
              <a:buFont typeface="Wingdings" panose="05000000000000000000" pitchFamily="2" charset="2"/>
              <a:buChar char="§"/>
            </a:pPr>
            <a:r>
              <a:rPr lang="en-GB" sz="1200"/>
              <a:t>Code</a:t>
            </a:r>
          </a:p>
          <a:p>
            <a:pPr marL="285750" indent="-285750">
              <a:buFont typeface="Wingdings" panose="05000000000000000000" pitchFamily="2" charset="2"/>
              <a:buChar char="§"/>
            </a:pPr>
            <a:r>
              <a:rPr lang="en-GB" sz="1200"/>
              <a:t>Review</a:t>
            </a:r>
          </a:p>
        </p:txBody>
      </p:sp>
      <p:sp>
        <p:nvSpPr>
          <p:cNvPr id="8" name="TextBox 7">
            <a:extLst>
              <a:ext uri="{FF2B5EF4-FFF2-40B4-BE49-F238E27FC236}">
                <a16:creationId xmlns:a16="http://schemas.microsoft.com/office/drawing/2014/main" id="{FDDBD7E9-04E3-2F3A-1A6E-E5EA5F66F8AC}"/>
              </a:ext>
            </a:extLst>
          </p:cNvPr>
          <p:cNvSpPr txBox="1"/>
          <p:nvPr/>
        </p:nvSpPr>
        <p:spPr>
          <a:xfrm>
            <a:off x="9011430" y="3754568"/>
            <a:ext cx="1487038" cy="646331"/>
          </a:xfrm>
          <a:prstGeom prst="rect">
            <a:avLst/>
          </a:prstGeom>
          <a:noFill/>
        </p:spPr>
        <p:txBody>
          <a:bodyPr wrap="square" rtlCol="0">
            <a:spAutoFit/>
          </a:bodyPr>
          <a:lstStyle/>
          <a:p>
            <a:pPr marL="285750" indent="-285750">
              <a:buFont typeface="Wingdings" panose="05000000000000000000" pitchFamily="2" charset="2"/>
              <a:buChar char="§"/>
            </a:pPr>
            <a:r>
              <a:rPr lang="en-GB" sz="1200"/>
              <a:t>Code</a:t>
            </a:r>
          </a:p>
          <a:p>
            <a:pPr marL="285750" indent="-285750">
              <a:buFont typeface="Wingdings" panose="05000000000000000000" pitchFamily="2" charset="2"/>
              <a:buChar char="§"/>
            </a:pPr>
            <a:r>
              <a:rPr lang="en-GB" sz="1200"/>
              <a:t>Refactor</a:t>
            </a:r>
          </a:p>
          <a:p>
            <a:pPr marL="285750" indent="-285750">
              <a:buFont typeface="Wingdings" panose="05000000000000000000" pitchFamily="2" charset="2"/>
              <a:buChar char="§"/>
            </a:pPr>
            <a:r>
              <a:rPr lang="en-GB" sz="1200"/>
              <a:t>Review</a:t>
            </a:r>
          </a:p>
        </p:txBody>
      </p:sp>
      <p:sp>
        <p:nvSpPr>
          <p:cNvPr id="9" name="TextBox 8">
            <a:extLst>
              <a:ext uri="{FF2B5EF4-FFF2-40B4-BE49-F238E27FC236}">
                <a16:creationId xmlns:a16="http://schemas.microsoft.com/office/drawing/2014/main" id="{2C21A01E-BB8A-595A-9868-A04C767B23EE}"/>
              </a:ext>
            </a:extLst>
          </p:cNvPr>
          <p:cNvSpPr txBox="1"/>
          <p:nvPr/>
        </p:nvSpPr>
        <p:spPr>
          <a:xfrm>
            <a:off x="3162722" y="3696462"/>
            <a:ext cx="1800272" cy="461665"/>
          </a:xfrm>
          <a:prstGeom prst="rect">
            <a:avLst/>
          </a:prstGeom>
          <a:noFill/>
        </p:spPr>
        <p:txBody>
          <a:bodyPr wrap="square" rtlCol="0">
            <a:spAutoFit/>
          </a:bodyPr>
          <a:lstStyle/>
          <a:p>
            <a:pPr marL="285750" indent="-285750">
              <a:buFont typeface="Wingdings" panose="05000000000000000000" pitchFamily="2" charset="2"/>
              <a:buChar char="§"/>
            </a:pPr>
            <a:r>
              <a:rPr lang="en-GB" sz="1200"/>
              <a:t>Architect (Mo!)</a:t>
            </a:r>
          </a:p>
          <a:p>
            <a:pPr marL="285750" indent="-285750">
              <a:buFont typeface="Wingdings" panose="05000000000000000000" pitchFamily="2" charset="2"/>
              <a:buChar char="§"/>
            </a:pPr>
            <a:r>
              <a:rPr lang="en-GB" sz="1200"/>
              <a:t>Review</a:t>
            </a:r>
          </a:p>
        </p:txBody>
      </p:sp>
      <p:sp>
        <p:nvSpPr>
          <p:cNvPr id="10" name="Arrow: Right 9">
            <a:extLst>
              <a:ext uri="{FF2B5EF4-FFF2-40B4-BE49-F238E27FC236}">
                <a16:creationId xmlns:a16="http://schemas.microsoft.com/office/drawing/2014/main" id="{A3FD4E2D-E275-E6A0-0A7C-1DB5A9628C6A}"/>
              </a:ext>
            </a:extLst>
          </p:cNvPr>
          <p:cNvSpPr/>
          <p:nvPr/>
        </p:nvSpPr>
        <p:spPr>
          <a:xfrm>
            <a:off x="4448716" y="2952141"/>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Arrow: Right 10">
            <a:extLst>
              <a:ext uri="{FF2B5EF4-FFF2-40B4-BE49-F238E27FC236}">
                <a16:creationId xmlns:a16="http://schemas.microsoft.com/office/drawing/2014/main" id="{DD86A595-F6F6-1F48-4F0B-CDE2D7472D3F}"/>
              </a:ext>
            </a:extLst>
          </p:cNvPr>
          <p:cNvSpPr/>
          <p:nvPr/>
        </p:nvSpPr>
        <p:spPr>
          <a:xfrm>
            <a:off x="7432617" y="2977096"/>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Arrow: Right 11">
            <a:extLst>
              <a:ext uri="{FF2B5EF4-FFF2-40B4-BE49-F238E27FC236}">
                <a16:creationId xmlns:a16="http://schemas.microsoft.com/office/drawing/2014/main" id="{C860269D-9A2C-AC89-510A-1103C976A4A8}"/>
              </a:ext>
            </a:extLst>
          </p:cNvPr>
          <p:cNvSpPr/>
          <p:nvPr/>
        </p:nvSpPr>
        <p:spPr>
          <a:xfrm rot="10800000">
            <a:off x="7407321" y="3355914"/>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Arrow: Right 13">
            <a:extLst>
              <a:ext uri="{FF2B5EF4-FFF2-40B4-BE49-F238E27FC236}">
                <a16:creationId xmlns:a16="http://schemas.microsoft.com/office/drawing/2014/main" id="{3F1E04B0-79E7-B97D-4C11-3211CA3F09CA}"/>
              </a:ext>
            </a:extLst>
          </p:cNvPr>
          <p:cNvSpPr/>
          <p:nvPr/>
        </p:nvSpPr>
        <p:spPr>
          <a:xfrm rot="10800000">
            <a:off x="4423420" y="3399254"/>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Arrow: Right 14">
            <a:extLst>
              <a:ext uri="{FF2B5EF4-FFF2-40B4-BE49-F238E27FC236}">
                <a16:creationId xmlns:a16="http://schemas.microsoft.com/office/drawing/2014/main" id="{67004DF3-6D05-8726-AB77-C94D9F36D4F0}"/>
              </a:ext>
            </a:extLst>
          </p:cNvPr>
          <p:cNvSpPr/>
          <p:nvPr/>
        </p:nvSpPr>
        <p:spPr>
          <a:xfrm rot="16200000">
            <a:off x="6042229" y="2148842"/>
            <a:ext cx="1022797" cy="166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6" name="Arrow: Right 15">
            <a:extLst>
              <a:ext uri="{FF2B5EF4-FFF2-40B4-BE49-F238E27FC236}">
                <a16:creationId xmlns:a16="http://schemas.microsoft.com/office/drawing/2014/main" id="{2A607EB9-1A24-3EC3-603F-ADC99A5B541E}"/>
              </a:ext>
            </a:extLst>
          </p:cNvPr>
          <p:cNvSpPr/>
          <p:nvPr/>
        </p:nvSpPr>
        <p:spPr>
          <a:xfrm rot="5400000">
            <a:off x="6425225" y="2148842"/>
            <a:ext cx="1022797" cy="166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7" name="TextBox 16">
            <a:extLst>
              <a:ext uri="{FF2B5EF4-FFF2-40B4-BE49-F238E27FC236}">
                <a16:creationId xmlns:a16="http://schemas.microsoft.com/office/drawing/2014/main" id="{76CEB61E-98CA-7C48-B717-66B941977636}"/>
              </a:ext>
            </a:extLst>
          </p:cNvPr>
          <p:cNvSpPr txBox="1"/>
          <p:nvPr/>
        </p:nvSpPr>
        <p:spPr>
          <a:xfrm>
            <a:off x="5944992" y="1234996"/>
            <a:ext cx="1638725" cy="461665"/>
          </a:xfrm>
          <a:prstGeom prst="rect">
            <a:avLst/>
          </a:prstGeom>
          <a:noFill/>
        </p:spPr>
        <p:txBody>
          <a:bodyPr wrap="square" rtlCol="0">
            <a:spAutoFit/>
          </a:bodyPr>
          <a:lstStyle/>
          <a:p>
            <a:pPr marL="285750" indent="-285750">
              <a:buFont typeface="Wingdings" panose="05000000000000000000" pitchFamily="2" charset="2"/>
              <a:buChar char="§"/>
            </a:pPr>
            <a:r>
              <a:rPr lang="en-GB" sz="1200"/>
              <a:t>Quality checks</a:t>
            </a:r>
          </a:p>
          <a:p>
            <a:pPr marL="285750" indent="-285750">
              <a:buFont typeface="Wingdings" panose="05000000000000000000" pitchFamily="2" charset="2"/>
              <a:buChar char="§"/>
            </a:pPr>
            <a:r>
              <a:rPr lang="en-GB" sz="1200"/>
              <a:t>Security checks</a:t>
            </a:r>
          </a:p>
        </p:txBody>
      </p:sp>
      <p:pic>
        <p:nvPicPr>
          <p:cNvPr id="21" name="Picture 20" descr="Businesswoman thumbs down">
            <a:extLst>
              <a:ext uri="{FF2B5EF4-FFF2-40B4-BE49-F238E27FC236}">
                <a16:creationId xmlns:a16="http://schemas.microsoft.com/office/drawing/2014/main" id="{7F9D37C8-D53E-340E-F24C-F5FD1B91D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396" y="5203016"/>
            <a:ext cx="525541" cy="1295279"/>
          </a:xfrm>
          <a:prstGeom prst="rect">
            <a:avLst/>
          </a:prstGeom>
        </p:spPr>
      </p:pic>
      <p:sp>
        <p:nvSpPr>
          <p:cNvPr id="23" name="Arrow: Right 22">
            <a:extLst>
              <a:ext uri="{FF2B5EF4-FFF2-40B4-BE49-F238E27FC236}">
                <a16:creationId xmlns:a16="http://schemas.microsoft.com/office/drawing/2014/main" id="{C192F933-6E80-D2EC-3E7F-7CF30AD8EADE}"/>
              </a:ext>
            </a:extLst>
          </p:cNvPr>
          <p:cNvSpPr/>
          <p:nvPr/>
        </p:nvSpPr>
        <p:spPr>
          <a:xfrm>
            <a:off x="1875452" y="3136396"/>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6" name="Arrow: Right 25">
            <a:extLst>
              <a:ext uri="{FF2B5EF4-FFF2-40B4-BE49-F238E27FC236}">
                <a16:creationId xmlns:a16="http://schemas.microsoft.com/office/drawing/2014/main" id="{03ED2B82-1CC4-B1D8-E566-1625A5852C61}"/>
              </a:ext>
            </a:extLst>
          </p:cNvPr>
          <p:cNvSpPr/>
          <p:nvPr/>
        </p:nvSpPr>
        <p:spPr>
          <a:xfrm rot="16200000">
            <a:off x="3151269" y="4608278"/>
            <a:ext cx="1022797" cy="166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7" name="Arrow: Right 26">
            <a:extLst>
              <a:ext uri="{FF2B5EF4-FFF2-40B4-BE49-F238E27FC236}">
                <a16:creationId xmlns:a16="http://schemas.microsoft.com/office/drawing/2014/main" id="{69A73593-86BE-2C6A-9559-DC686C660124}"/>
              </a:ext>
            </a:extLst>
          </p:cNvPr>
          <p:cNvSpPr/>
          <p:nvPr/>
        </p:nvSpPr>
        <p:spPr>
          <a:xfrm rot="5400000">
            <a:off x="3534265" y="4608278"/>
            <a:ext cx="1022797" cy="166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8" name="TextBox 27">
            <a:extLst>
              <a:ext uri="{FF2B5EF4-FFF2-40B4-BE49-F238E27FC236}">
                <a16:creationId xmlns:a16="http://schemas.microsoft.com/office/drawing/2014/main" id="{6DAE7226-1A72-3607-8500-B4F090678357}"/>
              </a:ext>
            </a:extLst>
          </p:cNvPr>
          <p:cNvSpPr txBox="1"/>
          <p:nvPr/>
        </p:nvSpPr>
        <p:spPr>
          <a:xfrm>
            <a:off x="3228867" y="6498295"/>
            <a:ext cx="1800272" cy="276999"/>
          </a:xfrm>
          <a:prstGeom prst="rect">
            <a:avLst/>
          </a:prstGeom>
          <a:noFill/>
        </p:spPr>
        <p:txBody>
          <a:bodyPr wrap="square" rtlCol="0">
            <a:spAutoFit/>
          </a:bodyPr>
          <a:lstStyle/>
          <a:p>
            <a:pPr marL="285750" indent="-285750">
              <a:buFont typeface="Wingdings" panose="05000000000000000000" pitchFamily="2" charset="2"/>
              <a:buChar char="§"/>
            </a:pPr>
            <a:r>
              <a:rPr lang="en-GB" sz="1200"/>
              <a:t>QA</a:t>
            </a:r>
          </a:p>
        </p:txBody>
      </p:sp>
      <p:sp>
        <p:nvSpPr>
          <p:cNvPr id="29" name="Title 1">
            <a:extLst>
              <a:ext uri="{FF2B5EF4-FFF2-40B4-BE49-F238E27FC236}">
                <a16:creationId xmlns:a16="http://schemas.microsoft.com/office/drawing/2014/main" id="{C3783E8D-A392-E34D-98D5-4978639EC56E}"/>
              </a:ext>
            </a:extLst>
          </p:cNvPr>
          <p:cNvSpPr>
            <a:spLocks noGrp="1"/>
          </p:cNvSpPr>
          <p:nvPr>
            <p:ph type="title"/>
          </p:nvPr>
        </p:nvSpPr>
        <p:spPr>
          <a:xfrm>
            <a:off x="113427" y="774353"/>
            <a:ext cx="3932237" cy="1600200"/>
          </a:xfrm>
        </p:spPr>
        <p:txBody>
          <a:bodyPr>
            <a:normAutofit/>
          </a:bodyPr>
          <a:lstStyle/>
          <a:p>
            <a:pPr lvl="0"/>
            <a:r>
              <a:rPr lang="en-GB" sz="3200"/>
              <a:t>Combine with OpenAI GPT4 for Multi LLM copilot workflow</a:t>
            </a:r>
            <a:endParaRPr lang="en-US" sz="3200"/>
          </a:p>
        </p:txBody>
      </p:sp>
      <p:pic>
        <p:nvPicPr>
          <p:cNvPr id="2" name="Picture 8" descr="Welcome to Kerv | Kerv">
            <a:extLst>
              <a:ext uri="{FF2B5EF4-FFF2-40B4-BE49-F238E27FC236}">
                <a16:creationId xmlns:a16="http://schemas.microsoft.com/office/drawing/2014/main" id="{EC53787B-AE50-BB44-C62D-F4510B5ED7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030E7522-3DBD-85CE-B4F4-5CB8102125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21">
            <a:extLst>
              <a:ext uri="{FF2B5EF4-FFF2-40B4-BE49-F238E27FC236}">
                <a16:creationId xmlns:a16="http://schemas.microsoft.com/office/drawing/2014/main" id="{CB50C3F8-B3C2-B53F-7482-F67DC731772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496384" y="2889127"/>
            <a:ext cx="767141" cy="791593"/>
          </a:xfrm>
          <a:prstGeom prst="ellipse">
            <a:avLst/>
          </a:prstGeom>
        </p:spPr>
      </p:pic>
      <p:sp>
        <p:nvSpPr>
          <p:cNvPr id="19" name="TextBox 18">
            <a:extLst>
              <a:ext uri="{FF2B5EF4-FFF2-40B4-BE49-F238E27FC236}">
                <a16:creationId xmlns:a16="http://schemas.microsoft.com/office/drawing/2014/main" id="{CE0C7543-39F6-171F-A78F-12A0178D3351}"/>
              </a:ext>
            </a:extLst>
          </p:cNvPr>
          <p:cNvSpPr txBox="1"/>
          <p:nvPr/>
        </p:nvSpPr>
        <p:spPr>
          <a:xfrm>
            <a:off x="5533969" y="5002090"/>
            <a:ext cx="6392333" cy="1754326"/>
          </a:xfrm>
          <a:prstGeom prst="rect">
            <a:avLst/>
          </a:prstGeom>
          <a:noFill/>
        </p:spPr>
        <p:txBody>
          <a:bodyPr wrap="square" rtlCol="0">
            <a:spAutoFit/>
          </a:bodyPr>
          <a:lstStyle/>
          <a:p>
            <a:r>
              <a:rPr lang="en-GB"/>
              <a:t>Somewhat inspired by ongoing research with approaches like RAG, Finetuning, agent-based architectures.</a:t>
            </a:r>
          </a:p>
          <a:p>
            <a:endParaRPr lang="en-GB"/>
          </a:p>
          <a:p>
            <a:r>
              <a:rPr lang="en-GB"/>
              <a:t>Essentially:</a:t>
            </a:r>
          </a:p>
          <a:p>
            <a:r>
              <a:rPr lang="en-GB"/>
              <a:t>Just like people, not all LLMs can do/are good at the same thing.</a:t>
            </a:r>
          </a:p>
          <a:p>
            <a:r>
              <a:rPr lang="en-GB"/>
              <a:t>We found good results from combination.  </a:t>
            </a:r>
          </a:p>
        </p:txBody>
      </p:sp>
      <p:pic>
        <p:nvPicPr>
          <p:cNvPr id="5" name="Picture 2" descr="SonarLint - IntelliJ IDEs Plugin | Marketplace">
            <a:extLst>
              <a:ext uri="{FF2B5EF4-FFF2-40B4-BE49-F238E27FC236}">
                <a16:creationId xmlns:a16="http://schemas.microsoft.com/office/drawing/2014/main" id="{BA6FF92B-06FF-79ED-E391-AFEC69ECC8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720" y="153676"/>
            <a:ext cx="1125200" cy="112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27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BDF7900-DC28-C390-A1E5-8BD83E9E751A}"/>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Road to the solution</a:t>
            </a:r>
          </a:p>
        </p:txBody>
      </p:sp>
      <p:sp>
        <p:nvSpPr>
          <p:cNvPr id="8" name="TextBox 7">
            <a:extLst>
              <a:ext uri="{FF2B5EF4-FFF2-40B4-BE49-F238E27FC236}">
                <a16:creationId xmlns:a16="http://schemas.microsoft.com/office/drawing/2014/main" id="{A9F21FA7-B5E4-7606-99AF-D38E0CBF45FE}"/>
              </a:ext>
            </a:extLst>
          </p:cNvPr>
          <p:cNvSpPr txBox="1"/>
          <p:nvPr/>
        </p:nvSpPr>
        <p:spPr>
          <a:xfrm>
            <a:off x="838200" y="4629235"/>
            <a:ext cx="3785514" cy="1680298"/>
          </a:xfrm>
          <a:prstGeom prst="rect">
            <a:avLst/>
          </a:prstGeom>
          <a:noFill/>
        </p:spPr>
        <p:txBody>
          <a:bodyPr vert="horz" lIns="91440" tIns="45720" rIns="91440" bIns="45720" rtlCol="0">
            <a:normAutofit/>
          </a:bodyPr>
          <a:lstStyle/>
          <a:p>
            <a:pPr>
              <a:lnSpc>
                <a:spcPct val="90000"/>
              </a:lnSpc>
              <a:spcBef>
                <a:spcPts val="1000"/>
              </a:spcBef>
            </a:pPr>
            <a:r>
              <a:rPr lang="en-US" sz="2400"/>
              <a:t>The dragon at the end of the road </a:t>
            </a:r>
          </a:p>
        </p:txBody>
      </p:sp>
      <p:pic>
        <p:nvPicPr>
          <p:cNvPr id="16" name="Picture 15">
            <a:extLst>
              <a:ext uri="{FF2B5EF4-FFF2-40B4-BE49-F238E27FC236}">
                <a16:creationId xmlns:a16="http://schemas.microsoft.com/office/drawing/2014/main" id="{54DD93E2-3DF0-1E47-EAEB-BADE1BB435DA}"/>
              </a:ext>
            </a:extLst>
          </p:cNvPr>
          <p:cNvPicPr>
            <a:picLocks noChangeAspect="1"/>
          </p:cNvPicPr>
          <p:nvPr/>
        </p:nvPicPr>
        <p:blipFill rotWithShape="1">
          <a:blip r:embed="rId3">
            <a:extLst>
              <a:ext uri="{28A0092B-C50C-407E-A947-70E740481C1C}">
                <a14:useLocalDpi xmlns:a14="http://schemas.microsoft.com/office/drawing/2010/main" val="0"/>
              </a:ext>
            </a:extLst>
          </a:blip>
          <a:srcRect r="-1" b="4517"/>
          <a:stretch/>
        </p:blipFill>
        <p:spPr>
          <a:xfrm>
            <a:off x="5009505" y="10"/>
            <a:ext cx="7182495" cy="6857990"/>
          </a:xfrm>
          <a:prstGeom prst="rect">
            <a:avLst/>
          </a:prstGeom>
        </p:spPr>
      </p:pic>
      <p:pic>
        <p:nvPicPr>
          <p:cNvPr id="7" name="Picture 12" descr="sql_bits-_1040x520 - Craig Porteous">
            <a:extLst>
              <a:ext uri="{FF2B5EF4-FFF2-40B4-BE49-F238E27FC236}">
                <a16:creationId xmlns:a16="http://schemas.microsoft.com/office/drawing/2014/main" id="{E0FB5DAD-247F-87A4-8937-EB455089E8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Welcome to Kerv | Kerv">
            <a:extLst>
              <a:ext uri="{FF2B5EF4-FFF2-40B4-BE49-F238E27FC236}">
                <a16:creationId xmlns:a16="http://schemas.microsoft.com/office/drawing/2014/main" id="{AAA71FFE-2242-00BB-26AF-9D869D440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4" b="1959"/>
          <a:stretch/>
        </p:blipFill>
        <p:spPr bwMode="auto">
          <a:xfrm>
            <a:off x="372686" y="5867563"/>
            <a:ext cx="1784105" cy="76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4">
            <a:extLst>
              <a:ext uri="{FF2B5EF4-FFF2-40B4-BE49-F238E27FC236}">
                <a16:creationId xmlns:a16="http://schemas.microsoft.com/office/drawing/2014/main" id="{214234E4-D5E7-064E-40B6-F6B499E68122}"/>
              </a:ext>
            </a:extLst>
          </p:cNvPr>
          <p:cNvSpPr txBox="1">
            <a:spLocks/>
          </p:cNvSpPr>
          <p:nvPr/>
        </p:nvSpPr>
        <p:spPr>
          <a:xfrm>
            <a:off x="5217465" y="1137009"/>
            <a:ext cx="5587236"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Demo</a:t>
            </a:r>
            <a:endParaRPr lang="en-GB"/>
          </a:p>
        </p:txBody>
      </p:sp>
      <p:sp>
        <p:nvSpPr>
          <p:cNvPr id="6" name="Subtitle 5">
            <a:extLst>
              <a:ext uri="{FF2B5EF4-FFF2-40B4-BE49-F238E27FC236}">
                <a16:creationId xmlns:a16="http://schemas.microsoft.com/office/drawing/2014/main" id="{03DA80DB-E770-3475-3990-3CADB26D6A5F}"/>
              </a:ext>
            </a:extLst>
          </p:cNvPr>
          <p:cNvSpPr txBox="1">
            <a:spLocks/>
          </p:cNvSpPr>
          <p:nvPr/>
        </p:nvSpPr>
        <p:spPr>
          <a:xfrm>
            <a:off x="5475501" y="3608624"/>
            <a:ext cx="5504734" cy="85566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FF0000"/>
                </a:solidFill>
              </a:rPr>
              <a:t>Warning: please fasten your seatbelt, you are about to witness a dragon being slayed</a:t>
            </a:r>
          </a:p>
          <a:p>
            <a:r>
              <a:rPr lang="en-US">
                <a:solidFill>
                  <a:srgbClr val="FF0000"/>
                </a:solidFill>
              </a:rPr>
              <a:t> </a:t>
            </a:r>
            <a:endParaRPr lang="en-GB">
              <a:solidFill>
                <a:srgbClr val="FF0000"/>
              </a:solidFill>
            </a:endParaRPr>
          </a:p>
        </p:txBody>
      </p:sp>
      <p:sp>
        <p:nvSpPr>
          <p:cNvPr id="8" name="TextBox 7">
            <a:extLst>
              <a:ext uri="{FF2B5EF4-FFF2-40B4-BE49-F238E27FC236}">
                <a16:creationId xmlns:a16="http://schemas.microsoft.com/office/drawing/2014/main" id="{A0A359D2-9390-6769-BF3C-1F09A009E5B0}"/>
              </a:ext>
            </a:extLst>
          </p:cNvPr>
          <p:cNvSpPr txBox="1"/>
          <p:nvPr/>
        </p:nvSpPr>
        <p:spPr>
          <a:xfrm>
            <a:off x="5080764" y="4632316"/>
            <a:ext cx="6096000" cy="276999"/>
          </a:xfrm>
          <a:prstGeom prst="rect">
            <a:avLst/>
          </a:prstGeom>
          <a:noFill/>
        </p:spPr>
        <p:txBody>
          <a:bodyPr wrap="square">
            <a:spAutoFit/>
          </a:bodyPr>
          <a:lstStyle/>
          <a:p>
            <a:pPr algn="ctr"/>
            <a:r>
              <a:rPr lang="en-US" sz="1200"/>
              <a:t>i.e. the code will probably break and I will be slightly embarrassed</a:t>
            </a:r>
            <a:endParaRPr lang="en-GB" sz="1200"/>
          </a:p>
        </p:txBody>
      </p:sp>
      <p:sp>
        <p:nvSpPr>
          <p:cNvPr id="11" name="Oval 10">
            <a:extLst>
              <a:ext uri="{FF2B5EF4-FFF2-40B4-BE49-F238E27FC236}">
                <a16:creationId xmlns:a16="http://schemas.microsoft.com/office/drawing/2014/main" id="{B5C3E929-A918-C9C4-102B-7CF9763BDC9B}"/>
              </a:ext>
            </a:extLst>
          </p:cNvPr>
          <p:cNvSpPr/>
          <p:nvPr/>
        </p:nvSpPr>
        <p:spPr>
          <a:xfrm>
            <a:off x="7039122" y="584226"/>
            <a:ext cx="193449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21">
            <a:extLst>
              <a:ext uri="{FF2B5EF4-FFF2-40B4-BE49-F238E27FC236}">
                <a16:creationId xmlns:a16="http://schemas.microsoft.com/office/drawing/2014/main" id="{EC20BFA2-FB8F-E78F-403D-F317234B2B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189347" y="775337"/>
            <a:ext cx="1634041" cy="1686125"/>
          </a:xfrm>
          <a:prstGeom prst="ellipse">
            <a:avLst/>
          </a:prstGeom>
        </p:spPr>
      </p:pic>
      <p:pic>
        <p:nvPicPr>
          <p:cNvPr id="13" name="Picture 8" descr="Welcome to Kerv | Kerv">
            <a:extLst>
              <a:ext uri="{FF2B5EF4-FFF2-40B4-BE49-F238E27FC236}">
                <a16:creationId xmlns:a16="http://schemas.microsoft.com/office/drawing/2014/main" id="{76D63C75-6314-6C26-64BA-D72707BE8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sql_bits-_1040x520 - Craig Porteous">
            <a:extLst>
              <a:ext uri="{FF2B5EF4-FFF2-40B4-BE49-F238E27FC236}">
                <a16:creationId xmlns:a16="http://schemas.microsoft.com/office/drawing/2014/main" id="{2CF1F320-119A-E2CF-ABC4-9A35E6C5B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9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4">
            <a:extLst>
              <a:ext uri="{FF2B5EF4-FFF2-40B4-BE49-F238E27FC236}">
                <a16:creationId xmlns:a16="http://schemas.microsoft.com/office/drawing/2014/main" id="{214234E4-D5E7-064E-40B6-F6B499E68122}"/>
              </a:ext>
            </a:extLst>
          </p:cNvPr>
          <p:cNvSpPr txBox="1">
            <a:spLocks/>
          </p:cNvSpPr>
          <p:nvPr/>
        </p:nvSpPr>
        <p:spPr>
          <a:xfrm>
            <a:off x="5320593" y="2635831"/>
            <a:ext cx="5587236" cy="238760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Unpacking our learnings with using LLM against ‘the Dragon’</a:t>
            </a:r>
            <a:endParaRPr lang="en-GB" sz="4800"/>
          </a:p>
        </p:txBody>
      </p:sp>
      <p:sp>
        <p:nvSpPr>
          <p:cNvPr id="7" name="Oval 6">
            <a:extLst>
              <a:ext uri="{FF2B5EF4-FFF2-40B4-BE49-F238E27FC236}">
                <a16:creationId xmlns:a16="http://schemas.microsoft.com/office/drawing/2014/main" id="{C8FAECAF-54C9-A70A-D636-29582AD315E4}"/>
              </a:ext>
            </a:extLst>
          </p:cNvPr>
          <p:cNvSpPr/>
          <p:nvPr/>
        </p:nvSpPr>
        <p:spPr>
          <a:xfrm>
            <a:off x="7232945" y="161335"/>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15">
            <a:extLst>
              <a:ext uri="{FF2B5EF4-FFF2-40B4-BE49-F238E27FC236}">
                <a16:creationId xmlns:a16="http://schemas.microsoft.com/office/drawing/2014/main" id="{61645536-20C3-1A64-F163-4C0D83CB29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7123" y="309785"/>
            <a:ext cx="1728788" cy="1728787"/>
          </a:xfrm>
          <a:prstGeom prst="ellipse">
            <a:avLst/>
          </a:prstGeom>
        </p:spPr>
      </p:pic>
      <p:pic>
        <p:nvPicPr>
          <p:cNvPr id="10" name="Picture 8" descr="Welcome to Kerv | Kerv">
            <a:extLst>
              <a:ext uri="{FF2B5EF4-FFF2-40B4-BE49-F238E27FC236}">
                <a16:creationId xmlns:a16="http://schemas.microsoft.com/office/drawing/2014/main" id="{ECD57139-22AE-81C4-2043-176D8D962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ql_bits-_1040x520 - Craig Porteous">
            <a:extLst>
              <a:ext uri="{FF2B5EF4-FFF2-40B4-BE49-F238E27FC236}">
                <a16:creationId xmlns:a16="http://schemas.microsoft.com/office/drawing/2014/main" id="{5B5BA862-D78F-8A61-D02F-D3D2A6799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428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C4E4BB-2FA6-0FBB-2094-8DD5BA824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264568" y="30746"/>
            <a:ext cx="966964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3783E8D-A392-E34D-98D5-4978639EC56E}"/>
              </a:ext>
            </a:extLst>
          </p:cNvPr>
          <p:cNvSpPr>
            <a:spLocks noGrp="1"/>
          </p:cNvSpPr>
          <p:nvPr>
            <p:ph type="title"/>
          </p:nvPr>
        </p:nvSpPr>
        <p:spPr>
          <a:xfrm>
            <a:off x="2069740" y="181745"/>
            <a:ext cx="5137549" cy="609215"/>
          </a:xfrm>
        </p:spPr>
        <p:txBody>
          <a:bodyPr vert="horz" lIns="91440" tIns="45720" rIns="91440" bIns="45720" rtlCol="0" anchor="ctr">
            <a:normAutofit fontScale="90000"/>
          </a:bodyPr>
          <a:lstStyle/>
          <a:p>
            <a:r>
              <a:rPr lang="en-US" sz="4000"/>
              <a:t>Choosing an LLM to help</a:t>
            </a:r>
          </a:p>
        </p:txBody>
      </p:sp>
      <p:pic>
        <p:nvPicPr>
          <p:cNvPr id="5" name="Picture 8" descr="Welcome to Kerv | Kerv">
            <a:extLst>
              <a:ext uri="{FF2B5EF4-FFF2-40B4-BE49-F238E27FC236}">
                <a16:creationId xmlns:a16="http://schemas.microsoft.com/office/drawing/2014/main" id="{5BD6C208-777D-DC1F-E151-240BE916E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685CCB4E-0CD3-97CC-0724-FA21CEC8E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a:extLst>
              <a:ext uri="{FF2B5EF4-FFF2-40B4-BE49-F238E27FC236}">
                <a16:creationId xmlns:a16="http://schemas.microsoft.com/office/drawing/2014/main" id="{5A8B8F88-6343-C790-80F9-8F031E27F5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280" y="1080786"/>
            <a:ext cx="9988364" cy="4471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9279E9-2BE3-1BC8-A599-FD51C16E976E}"/>
              </a:ext>
            </a:extLst>
          </p:cNvPr>
          <p:cNvSpPr txBox="1"/>
          <p:nvPr/>
        </p:nvSpPr>
        <p:spPr>
          <a:xfrm>
            <a:off x="7750630" y="4362752"/>
            <a:ext cx="4306244" cy="3742762"/>
          </a:xfrm>
          <a:prstGeom prst="rect">
            <a:avLst/>
          </a:prstGeom>
        </p:spPr>
        <p:txBody>
          <a:bodyPr vert="horz" lIns="91440" tIns="45720" rIns="91440" bIns="45720" rtlCol="0">
            <a:normAutofit/>
          </a:bodyPr>
          <a:lstStyle/>
          <a:p>
            <a:pPr marL="57150">
              <a:lnSpc>
                <a:spcPct val="90000"/>
              </a:lnSpc>
              <a:spcAft>
                <a:spcPts val="600"/>
              </a:spcAft>
            </a:pPr>
            <a:r>
              <a:rPr lang="en-US" sz="2000"/>
              <a:t>Key considerations in choice</a:t>
            </a:r>
          </a:p>
          <a:p>
            <a:pPr marL="400050" indent="-342900">
              <a:lnSpc>
                <a:spcPct val="90000"/>
              </a:lnSpc>
              <a:spcAft>
                <a:spcPts val="600"/>
              </a:spcAft>
              <a:buFont typeface="Arial" panose="020B0604020202020204" pitchFamily="34" charset="0"/>
              <a:buChar char="•"/>
            </a:pPr>
            <a:r>
              <a:rPr lang="en-US" sz="2000"/>
              <a:t>Capability</a:t>
            </a:r>
          </a:p>
          <a:p>
            <a:pPr marL="400050" indent="-342900">
              <a:lnSpc>
                <a:spcPct val="90000"/>
              </a:lnSpc>
              <a:spcAft>
                <a:spcPts val="600"/>
              </a:spcAft>
              <a:buFont typeface="Arial" panose="020B0604020202020204" pitchFamily="34" charset="0"/>
              <a:buChar char="•"/>
            </a:pPr>
            <a:r>
              <a:rPr lang="en-US" sz="2000"/>
              <a:t>Tooling support</a:t>
            </a:r>
          </a:p>
          <a:p>
            <a:pPr marL="400050" indent="-342900">
              <a:lnSpc>
                <a:spcPct val="90000"/>
              </a:lnSpc>
              <a:spcAft>
                <a:spcPts val="600"/>
              </a:spcAft>
              <a:buFont typeface="Arial" panose="020B0604020202020204" pitchFamily="34" charset="0"/>
              <a:buChar char="•"/>
            </a:pPr>
            <a:r>
              <a:rPr lang="en-US" sz="2000"/>
              <a:t>Costs</a:t>
            </a:r>
          </a:p>
          <a:p>
            <a:pPr marL="400050" indent="-342900">
              <a:lnSpc>
                <a:spcPct val="90000"/>
              </a:lnSpc>
              <a:spcAft>
                <a:spcPts val="600"/>
              </a:spcAft>
              <a:buFont typeface="Arial" panose="020B0604020202020204" pitchFamily="34" charset="0"/>
              <a:buChar char="•"/>
            </a:pPr>
            <a:r>
              <a:rPr lang="en-US" sz="2000"/>
              <a:t>Safety considerations</a:t>
            </a:r>
          </a:p>
          <a:p>
            <a:pPr marL="400050" indent="-342900">
              <a:lnSpc>
                <a:spcPct val="90000"/>
              </a:lnSpc>
              <a:spcAft>
                <a:spcPts val="600"/>
              </a:spcAft>
              <a:buFont typeface="Arial" panose="020B0604020202020204" pitchFamily="34" charset="0"/>
              <a:buChar char="•"/>
            </a:pPr>
            <a:r>
              <a:rPr lang="en-US" sz="2000"/>
              <a:t>What your compliance team allows</a:t>
            </a:r>
          </a:p>
        </p:txBody>
      </p:sp>
      <p:sp>
        <p:nvSpPr>
          <p:cNvPr id="8" name="TextBox 7">
            <a:extLst>
              <a:ext uri="{FF2B5EF4-FFF2-40B4-BE49-F238E27FC236}">
                <a16:creationId xmlns:a16="http://schemas.microsoft.com/office/drawing/2014/main" id="{9CF51B67-C5E4-47C9-34E4-413418619988}"/>
              </a:ext>
            </a:extLst>
          </p:cNvPr>
          <p:cNvSpPr txBox="1"/>
          <p:nvPr/>
        </p:nvSpPr>
        <p:spPr>
          <a:xfrm>
            <a:off x="78763" y="1080786"/>
            <a:ext cx="4849898" cy="1531785"/>
          </a:xfrm>
          <a:prstGeom prst="rect">
            <a:avLst/>
          </a:prstGeom>
        </p:spPr>
        <p:txBody>
          <a:bodyPr vert="horz" lIns="91440" tIns="45720" rIns="91440" bIns="45720" rtlCol="0">
            <a:normAutofit lnSpcReduction="10000"/>
          </a:bodyPr>
          <a:lstStyle/>
          <a:p>
            <a:pPr marL="57150">
              <a:lnSpc>
                <a:spcPct val="90000"/>
              </a:lnSpc>
              <a:spcAft>
                <a:spcPts val="600"/>
              </a:spcAft>
            </a:pPr>
            <a:r>
              <a:rPr lang="en-US" sz="2000"/>
              <a:t>With limited resources, we turned to AI for help.</a:t>
            </a:r>
          </a:p>
          <a:p>
            <a:pPr marL="57150">
              <a:lnSpc>
                <a:spcPct val="90000"/>
              </a:lnSpc>
              <a:spcAft>
                <a:spcPts val="600"/>
              </a:spcAft>
            </a:pPr>
            <a:endParaRPr lang="en-US" sz="2000"/>
          </a:p>
          <a:p>
            <a:pPr marL="57150">
              <a:lnSpc>
                <a:spcPct val="90000"/>
              </a:lnSpc>
              <a:spcAft>
                <a:spcPts val="600"/>
              </a:spcAft>
            </a:pPr>
            <a:r>
              <a:rPr lang="en-US" sz="2000"/>
              <a:t>In 2024 we have a huge number of foundation models available to us</a:t>
            </a:r>
          </a:p>
        </p:txBody>
      </p:sp>
    </p:spTree>
    <p:extLst>
      <p:ext uri="{BB962C8B-B14F-4D97-AF65-F5344CB8AC3E}">
        <p14:creationId xmlns:p14="http://schemas.microsoft.com/office/powerpoint/2010/main" val="353977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3783E8D-A392-E34D-98D5-4978639EC56E}"/>
              </a:ext>
            </a:extLst>
          </p:cNvPr>
          <p:cNvSpPr>
            <a:spLocks noGrp="1"/>
          </p:cNvSpPr>
          <p:nvPr>
            <p:ph type="title"/>
          </p:nvPr>
        </p:nvSpPr>
        <p:spPr>
          <a:xfrm>
            <a:off x="2069740" y="181745"/>
            <a:ext cx="5137549" cy="609215"/>
          </a:xfrm>
        </p:spPr>
        <p:txBody>
          <a:bodyPr vert="horz" lIns="91440" tIns="45720" rIns="91440" bIns="45720" rtlCol="0" anchor="ctr">
            <a:normAutofit fontScale="90000"/>
          </a:bodyPr>
          <a:lstStyle/>
          <a:p>
            <a:r>
              <a:rPr lang="en-US" sz="4000"/>
              <a:t>Choosing an LLM to help</a:t>
            </a:r>
          </a:p>
        </p:txBody>
      </p:sp>
      <p:pic>
        <p:nvPicPr>
          <p:cNvPr id="5" name="Picture 8" descr="Welcome to Kerv | Kerv">
            <a:extLst>
              <a:ext uri="{FF2B5EF4-FFF2-40B4-BE49-F238E27FC236}">
                <a16:creationId xmlns:a16="http://schemas.microsoft.com/office/drawing/2014/main" id="{5BD6C208-777D-DC1F-E151-240BE916E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685CCB4E-0CD3-97CC-0724-FA21CEC8E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DADAA780-E389-174A-6CCF-52B57CBF2C42}"/>
              </a:ext>
            </a:extLst>
          </p:cNvPr>
          <p:cNvGraphicFramePr>
            <a:graphicFrameLocks noGrp="1"/>
          </p:cNvGraphicFramePr>
          <p:nvPr>
            <p:extLst>
              <p:ext uri="{D42A27DB-BD31-4B8C-83A1-F6EECF244321}">
                <p14:modId xmlns:p14="http://schemas.microsoft.com/office/powerpoint/2010/main" val="1841531720"/>
              </p:ext>
            </p:extLst>
          </p:nvPr>
        </p:nvGraphicFramePr>
        <p:xfrm>
          <a:off x="556400" y="1271009"/>
          <a:ext cx="11377812" cy="2489200"/>
        </p:xfrm>
        <a:graphic>
          <a:graphicData uri="http://schemas.openxmlformats.org/drawingml/2006/table">
            <a:tbl>
              <a:tblPr firstRow="1" bandRow="1">
                <a:tableStyleId>{5C22544A-7EE6-4342-B048-85BDC9FD1C3A}</a:tableStyleId>
              </a:tblPr>
              <a:tblGrid>
                <a:gridCol w="2059800">
                  <a:extLst>
                    <a:ext uri="{9D8B030D-6E8A-4147-A177-3AD203B41FA5}">
                      <a16:colId xmlns:a16="http://schemas.microsoft.com/office/drawing/2014/main" val="1767369136"/>
                    </a:ext>
                  </a:extLst>
                </a:gridCol>
                <a:gridCol w="1732804">
                  <a:extLst>
                    <a:ext uri="{9D8B030D-6E8A-4147-A177-3AD203B41FA5}">
                      <a16:colId xmlns:a16="http://schemas.microsoft.com/office/drawing/2014/main" val="1431255043"/>
                    </a:ext>
                  </a:extLst>
                </a:gridCol>
                <a:gridCol w="1896302">
                  <a:extLst>
                    <a:ext uri="{9D8B030D-6E8A-4147-A177-3AD203B41FA5}">
                      <a16:colId xmlns:a16="http://schemas.microsoft.com/office/drawing/2014/main" val="610589977"/>
                    </a:ext>
                  </a:extLst>
                </a:gridCol>
                <a:gridCol w="1896302">
                  <a:extLst>
                    <a:ext uri="{9D8B030D-6E8A-4147-A177-3AD203B41FA5}">
                      <a16:colId xmlns:a16="http://schemas.microsoft.com/office/drawing/2014/main" val="2214084657"/>
                    </a:ext>
                  </a:extLst>
                </a:gridCol>
                <a:gridCol w="1896302">
                  <a:extLst>
                    <a:ext uri="{9D8B030D-6E8A-4147-A177-3AD203B41FA5}">
                      <a16:colId xmlns:a16="http://schemas.microsoft.com/office/drawing/2014/main" val="3275294870"/>
                    </a:ext>
                  </a:extLst>
                </a:gridCol>
                <a:gridCol w="1896302">
                  <a:extLst>
                    <a:ext uri="{9D8B030D-6E8A-4147-A177-3AD203B41FA5}">
                      <a16:colId xmlns:a16="http://schemas.microsoft.com/office/drawing/2014/main" val="777107059"/>
                    </a:ext>
                  </a:extLst>
                </a:gridCol>
              </a:tblGrid>
              <a:tr h="370840">
                <a:tc>
                  <a:txBody>
                    <a:bodyPr/>
                    <a:lstStyle/>
                    <a:p>
                      <a:r>
                        <a:rPr lang="en-GB"/>
                        <a:t>LLM</a:t>
                      </a:r>
                    </a:p>
                  </a:txBody>
                  <a:tcPr/>
                </a:tc>
                <a:tc>
                  <a:txBody>
                    <a:bodyPr/>
                    <a:lstStyle/>
                    <a:p>
                      <a:r>
                        <a:rPr lang="en-GB"/>
                        <a:t>Capability</a:t>
                      </a:r>
                    </a:p>
                  </a:txBody>
                  <a:tcPr/>
                </a:tc>
                <a:tc>
                  <a:txBody>
                    <a:bodyPr/>
                    <a:lstStyle/>
                    <a:p>
                      <a:r>
                        <a:rPr lang="en-GB"/>
                        <a:t>Tooling Support</a:t>
                      </a:r>
                    </a:p>
                  </a:txBody>
                  <a:tcPr/>
                </a:tc>
                <a:tc>
                  <a:txBody>
                    <a:bodyPr/>
                    <a:lstStyle/>
                    <a:p>
                      <a:r>
                        <a:rPr lang="en-GB"/>
                        <a:t>Costs</a:t>
                      </a:r>
                    </a:p>
                  </a:txBody>
                  <a:tcPr/>
                </a:tc>
                <a:tc>
                  <a:txBody>
                    <a:bodyPr/>
                    <a:lstStyle/>
                    <a:p>
                      <a:r>
                        <a:rPr lang="en-GB"/>
                        <a:t>Safety considerations</a:t>
                      </a:r>
                    </a:p>
                  </a:txBody>
                  <a:tcPr/>
                </a:tc>
                <a:tc>
                  <a:txBody>
                    <a:bodyPr/>
                    <a:lstStyle/>
                    <a:p>
                      <a:r>
                        <a:rPr lang="en-GB"/>
                        <a:t>Compliance</a:t>
                      </a:r>
                    </a:p>
                  </a:txBody>
                  <a:tcPr/>
                </a:tc>
                <a:extLst>
                  <a:ext uri="{0D108BD9-81ED-4DB2-BD59-A6C34878D82A}">
                    <a16:rowId xmlns:a16="http://schemas.microsoft.com/office/drawing/2014/main" val="693065536"/>
                  </a:ext>
                </a:extLst>
              </a:tr>
              <a:tr h="370840">
                <a:tc>
                  <a:txBody>
                    <a:bodyPr/>
                    <a:lstStyle/>
                    <a:p>
                      <a:r>
                        <a:rPr lang="en-GB"/>
                        <a:t>Open AI: GPT3.5</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01994640"/>
                  </a:ext>
                </a:extLst>
              </a:tr>
              <a:tr h="370840">
                <a:tc>
                  <a:txBody>
                    <a:bodyPr/>
                    <a:lstStyle/>
                    <a:p>
                      <a:r>
                        <a:rPr lang="en-GB"/>
                        <a:t>Open AI: GPT4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081416539"/>
                  </a:ext>
                </a:extLst>
              </a:tr>
              <a:tr h="370840">
                <a:tc>
                  <a:txBody>
                    <a:bodyPr/>
                    <a:lstStyle/>
                    <a:p>
                      <a:r>
                        <a:rPr lang="en-GB"/>
                        <a:t>Open AI: Codex</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248095541"/>
                  </a:ext>
                </a:extLst>
              </a:tr>
              <a:tr h="0">
                <a:tc>
                  <a:txBody>
                    <a:bodyPr/>
                    <a:lstStyle/>
                    <a:p>
                      <a:r>
                        <a:rPr lang="en-GB"/>
                        <a:t>Anthropic: Claude 3</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47291905"/>
                  </a:ext>
                </a:extLst>
              </a:tr>
              <a:tr h="370840">
                <a:tc>
                  <a:txBody>
                    <a:bodyPr/>
                    <a:lstStyle/>
                    <a:p>
                      <a:r>
                        <a:rPr lang="en-GB"/>
                        <a:t>Meta: Code Llama</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82761472"/>
                  </a:ext>
                </a:extLst>
              </a:tr>
            </a:tbl>
          </a:graphicData>
        </a:graphic>
      </p:graphicFrame>
      <p:sp>
        <p:nvSpPr>
          <p:cNvPr id="9" name="Star: 5 Points 8">
            <a:extLst>
              <a:ext uri="{FF2B5EF4-FFF2-40B4-BE49-F238E27FC236}">
                <a16:creationId xmlns:a16="http://schemas.microsoft.com/office/drawing/2014/main" id="{1F35B42C-D6CE-0CED-0422-BC75CDF4DFE7}"/>
              </a:ext>
            </a:extLst>
          </p:cNvPr>
          <p:cNvSpPr/>
          <p:nvPr/>
        </p:nvSpPr>
        <p:spPr>
          <a:xfrm>
            <a:off x="2811074" y="237478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152B80E5-0DC6-B4AD-A51A-2CE8908F7CDB}"/>
              </a:ext>
            </a:extLst>
          </p:cNvPr>
          <p:cNvSpPr/>
          <p:nvPr/>
        </p:nvSpPr>
        <p:spPr>
          <a:xfrm>
            <a:off x="3060956" y="2381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692765C5-7EFA-0CF6-5541-C02BD6E83A2F}"/>
              </a:ext>
            </a:extLst>
          </p:cNvPr>
          <p:cNvSpPr/>
          <p:nvPr/>
        </p:nvSpPr>
        <p:spPr>
          <a:xfrm>
            <a:off x="3327029" y="2385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5 Points 11">
            <a:extLst>
              <a:ext uri="{FF2B5EF4-FFF2-40B4-BE49-F238E27FC236}">
                <a16:creationId xmlns:a16="http://schemas.microsoft.com/office/drawing/2014/main" id="{69ADCC0C-8635-9E41-03E9-9A69533DBE4D}"/>
              </a:ext>
            </a:extLst>
          </p:cNvPr>
          <p:cNvSpPr/>
          <p:nvPr/>
        </p:nvSpPr>
        <p:spPr>
          <a:xfrm>
            <a:off x="3581456" y="2381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ar: 5 Points 12">
            <a:extLst>
              <a:ext uri="{FF2B5EF4-FFF2-40B4-BE49-F238E27FC236}">
                <a16:creationId xmlns:a16="http://schemas.microsoft.com/office/drawing/2014/main" id="{23B299A7-3F96-9511-2A2F-D2224A5CF485}"/>
              </a:ext>
            </a:extLst>
          </p:cNvPr>
          <p:cNvSpPr/>
          <p:nvPr/>
        </p:nvSpPr>
        <p:spPr>
          <a:xfrm>
            <a:off x="3847529" y="2385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tar: 5 Points 13">
            <a:extLst>
              <a:ext uri="{FF2B5EF4-FFF2-40B4-BE49-F238E27FC236}">
                <a16:creationId xmlns:a16="http://schemas.microsoft.com/office/drawing/2014/main" id="{C4F69568-75A8-FCBF-18DF-40C69736FA7B}"/>
              </a:ext>
            </a:extLst>
          </p:cNvPr>
          <p:cNvSpPr/>
          <p:nvPr/>
        </p:nvSpPr>
        <p:spPr>
          <a:xfrm>
            <a:off x="2790650" y="309470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ar: 5 Points 14">
            <a:extLst>
              <a:ext uri="{FF2B5EF4-FFF2-40B4-BE49-F238E27FC236}">
                <a16:creationId xmlns:a16="http://schemas.microsoft.com/office/drawing/2014/main" id="{D6EB9EFD-CF60-070D-BE9F-0AAD8F6F0F62}"/>
              </a:ext>
            </a:extLst>
          </p:cNvPr>
          <p:cNvSpPr/>
          <p:nvPr/>
        </p:nvSpPr>
        <p:spPr>
          <a:xfrm>
            <a:off x="3040532" y="310160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tar: 5 Points 15">
            <a:extLst>
              <a:ext uri="{FF2B5EF4-FFF2-40B4-BE49-F238E27FC236}">
                <a16:creationId xmlns:a16="http://schemas.microsoft.com/office/drawing/2014/main" id="{6581C8FA-883A-9207-B64A-005F3C87BD89}"/>
              </a:ext>
            </a:extLst>
          </p:cNvPr>
          <p:cNvSpPr/>
          <p:nvPr/>
        </p:nvSpPr>
        <p:spPr>
          <a:xfrm>
            <a:off x="3306605" y="310583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ar: 5 Points 16">
            <a:extLst>
              <a:ext uri="{FF2B5EF4-FFF2-40B4-BE49-F238E27FC236}">
                <a16:creationId xmlns:a16="http://schemas.microsoft.com/office/drawing/2014/main" id="{3B16B931-4F4A-0026-7E02-A3872792AFD0}"/>
              </a:ext>
            </a:extLst>
          </p:cNvPr>
          <p:cNvSpPr/>
          <p:nvPr/>
        </p:nvSpPr>
        <p:spPr>
          <a:xfrm>
            <a:off x="3561032" y="310160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ar: 5 Points 17">
            <a:extLst>
              <a:ext uri="{FF2B5EF4-FFF2-40B4-BE49-F238E27FC236}">
                <a16:creationId xmlns:a16="http://schemas.microsoft.com/office/drawing/2014/main" id="{894D37A5-67A0-C745-AB15-00D0E130E22A}"/>
              </a:ext>
            </a:extLst>
          </p:cNvPr>
          <p:cNvSpPr/>
          <p:nvPr/>
        </p:nvSpPr>
        <p:spPr>
          <a:xfrm>
            <a:off x="3827105" y="310583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tar: 5 Points 18">
            <a:extLst>
              <a:ext uri="{FF2B5EF4-FFF2-40B4-BE49-F238E27FC236}">
                <a16:creationId xmlns:a16="http://schemas.microsoft.com/office/drawing/2014/main" id="{8D728E71-41B6-B920-DE94-D90C02ACDFEA}"/>
              </a:ext>
            </a:extLst>
          </p:cNvPr>
          <p:cNvSpPr/>
          <p:nvPr/>
        </p:nvSpPr>
        <p:spPr>
          <a:xfrm>
            <a:off x="3014276" y="273039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tar: 5 Points 19">
            <a:extLst>
              <a:ext uri="{FF2B5EF4-FFF2-40B4-BE49-F238E27FC236}">
                <a16:creationId xmlns:a16="http://schemas.microsoft.com/office/drawing/2014/main" id="{4E744304-4477-DE08-E7C9-95B655291DD1}"/>
              </a:ext>
            </a:extLst>
          </p:cNvPr>
          <p:cNvSpPr/>
          <p:nvPr/>
        </p:nvSpPr>
        <p:spPr>
          <a:xfrm>
            <a:off x="3264158" y="273729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ar: 5 Points 20">
            <a:extLst>
              <a:ext uri="{FF2B5EF4-FFF2-40B4-BE49-F238E27FC236}">
                <a16:creationId xmlns:a16="http://schemas.microsoft.com/office/drawing/2014/main" id="{3F7E380E-7F54-C1D1-7194-2EC5661ED779}"/>
              </a:ext>
            </a:extLst>
          </p:cNvPr>
          <p:cNvSpPr/>
          <p:nvPr/>
        </p:nvSpPr>
        <p:spPr>
          <a:xfrm>
            <a:off x="3530231" y="274152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tar: 5 Points 21">
            <a:extLst>
              <a:ext uri="{FF2B5EF4-FFF2-40B4-BE49-F238E27FC236}">
                <a16:creationId xmlns:a16="http://schemas.microsoft.com/office/drawing/2014/main" id="{21D6BD2F-7D0B-FE60-3FDF-29F580CD79A9}"/>
              </a:ext>
            </a:extLst>
          </p:cNvPr>
          <p:cNvSpPr/>
          <p:nvPr/>
        </p:nvSpPr>
        <p:spPr>
          <a:xfrm>
            <a:off x="3005809" y="198531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ar: 5 Points 22">
            <a:extLst>
              <a:ext uri="{FF2B5EF4-FFF2-40B4-BE49-F238E27FC236}">
                <a16:creationId xmlns:a16="http://schemas.microsoft.com/office/drawing/2014/main" id="{16CD7FD9-5613-539D-6FF2-7F13D07EC5CF}"/>
              </a:ext>
            </a:extLst>
          </p:cNvPr>
          <p:cNvSpPr/>
          <p:nvPr/>
        </p:nvSpPr>
        <p:spPr>
          <a:xfrm>
            <a:off x="3255691" y="19922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tar: 5 Points 23">
            <a:extLst>
              <a:ext uri="{FF2B5EF4-FFF2-40B4-BE49-F238E27FC236}">
                <a16:creationId xmlns:a16="http://schemas.microsoft.com/office/drawing/2014/main" id="{198477CE-D72D-7094-261F-F9B140C3F982}"/>
              </a:ext>
            </a:extLst>
          </p:cNvPr>
          <p:cNvSpPr/>
          <p:nvPr/>
        </p:nvSpPr>
        <p:spPr>
          <a:xfrm>
            <a:off x="3521764" y="199645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tar: 5 Points 24">
            <a:extLst>
              <a:ext uri="{FF2B5EF4-FFF2-40B4-BE49-F238E27FC236}">
                <a16:creationId xmlns:a16="http://schemas.microsoft.com/office/drawing/2014/main" id="{6F2A8228-83AE-A137-3762-936CBE5465D7}"/>
              </a:ext>
            </a:extLst>
          </p:cNvPr>
          <p:cNvSpPr/>
          <p:nvPr/>
        </p:nvSpPr>
        <p:spPr>
          <a:xfrm>
            <a:off x="2929608" y="348390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ar: 5 Points 25">
            <a:extLst>
              <a:ext uri="{FF2B5EF4-FFF2-40B4-BE49-F238E27FC236}">
                <a16:creationId xmlns:a16="http://schemas.microsoft.com/office/drawing/2014/main" id="{FF48B2D1-FE9C-DB31-F7E8-62AE8458FC86}"/>
              </a:ext>
            </a:extLst>
          </p:cNvPr>
          <p:cNvSpPr/>
          <p:nvPr/>
        </p:nvSpPr>
        <p:spPr>
          <a:xfrm>
            <a:off x="3179490" y="349080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ar: 5 Points 26">
            <a:extLst>
              <a:ext uri="{FF2B5EF4-FFF2-40B4-BE49-F238E27FC236}">
                <a16:creationId xmlns:a16="http://schemas.microsoft.com/office/drawing/2014/main" id="{36317854-73B4-510B-F466-027257598CA7}"/>
              </a:ext>
            </a:extLst>
          </p:cNvPr>
          <p:cNvSpPr/>
          <p:nvPr/>
        </p:nvSpPr>
        <p:spPr>
          <a:xfrm>
            <a:off x="3445563" y="349504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Star: 5 Points 27">
            <a:extLst>
              <a:ext uri="{FF2B5EF4-FFF2-40B4-BE49-F238E27FC236}">
                <a16:creationId xmlns:a16="http://schemas.microsoft.com/office/drawing/2014/main" id="{0E20338D-2D8B-4356-994C-3E892C11829A}"/>
              </a:ext>
            </a:extLst>
          </p:cNvPr>
          <p:cNvSpPr/>
          <p:nvPr/>
        </p:nvSpPr>
        <p:spPr>
          <a:xfrm>
            <a:off x="3640298" y="350350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ar: 5 Points 29">
            <a:extLst>
              <a:ext uri="{FF2B5EF4-FFF2-40B4-BE49-F238E27FC236}">
                <a16:creationId xmlns:a16="http://schemas.microsoft.com/office/drawing/2014/main" id="{18F2BC8B-942B-8577-9AFC-5C761BEEE544}"/>
              </a:ext>
            </a:extLst>
          </p:cNvPr>
          <p:cNvSpPr/>
          <p:nvPr/>
        </p:nvSpPr>
        <p:spPr>
          <a:xfrm>
            <a:off x="4599203" y="237670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52B30B3-18AE-D2BD-E6D6-F52E20BDE53F}"/>
              </a:ext>
            </a:extLst>
          </p:cNvPr>
          <p:cNvSpPr/>
          <p:nvPr/>
        </p:nvSpPr>
        <p:spPr>
          <a:xfrm>
            <a:off x="4849085" y="238360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48525CD-0BDA-4F75-59C6-48BC8333D730}"/>
              </a:ext>
            </a:extLst>
          </p:cNvPr>
          <p:cNvSpPr/>
          <p:nvPr/>
        </p:nvSpPr>
        <p:spPr>
          <a:xfrm>
            <a:off x="5115158" y="238783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ar: 5 Points 34">
            <a:extLst>
              <a:ext uri="{FF2B5EF4-FFF2-40B4-BE49-F238E27FC236}">
                <a16:creationId xmlns:a16="http://schemas.microsoft.com/office/drawing/2014/main" id="{BBCE0C40-75D4-CDFC-6B8B-D85336E95EB0}"/>
              </a:ext>
            </a:extLst>
          </p:cNvPr>
          <p:cNvSpPr/>
          <p:nvPr/>
        </p:nvSpPr>
        <p:spPr>
          <a:xfrm>
            <a:off x="5369585" y="238360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BF73F733-C9EF-465C-58F1-9C9EC706F8B8}"/>
              </a:ext>
            </a:extLst>
          </p:cNvPr>
          <p:cNvSpPr/>
          <p:nvPr/>
        </p:nvSpPr>
        <p:spPr>
          <a:xfrm>
            <a:off x="5635658" y="238783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1F56417-3162-4C1D-46F5-F2555E8C5403}"/>
              </a:ext>
            </a:extLst>
          </p:cNvPr>
          <p:cNvSpPr/>
          <p:nvPr/>
        </p:nvSpPr>
        <p:spPr>
          <a:xfrm>
            <a:off x="4603579" y="199401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Star: 5 Points 37">
            <a:extLst>
              <a:ext uri="{FF2B5EF4-FFF2-40B4-BE49-F238E27FC236}">
                <a16:creationId xmlns:a16="http://schemas.microsoft.com/office/drawing/2014/main" id="{F124C3E6-3EE1-128F-17B2-412349B46125}"/>
              </a:ext>
            </a:extLst>
          </p:cNvPr>
          <p:cNvSpPr/>
          <p:nvPr/>
        </p:nvSpPr>
        <p:spPr>
          <a:xfrm>
            <a:off x="4853461" y="2000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Star: 5 Points 38">
            <a:extLst>
              <a:ext uri="{FF2B5EF4-FFF2-40B4-BE49-F238E27FC236}">
                <a16:creationId xmlns:a16="http://schemas.microsoft.com/office/drawing/2014/main" id="{44C58442-42A2-78AF-2EF5-39AECC778A0E}"/>
              </a:ext>
            </a:extLst>
          </p:cNvPr>
          <p:cNvSpPr/>
          <p:nvPr/>
        </p:nvSpPr>
        <p:spPr>
          <a:xfrm>
            <a:off x="5119534" y="200515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Star: 5 Points 39">
            <a:extLst>
              <a:ext uri="{FF2B5EF4-FFF2-40B4-BE49-F238E27FC236}">
                <a16:creationId xmlns:a16="http://schemas.microsoft.com/office/drawing/2014/main" id="{7B5D37CC-30FC-B9F7-D184-4FB44671A0AA}"/>
              </a:ext>
            </a:extLst>
          </p:cNvPr>
          <p:cNvSpPr/>
          <p:nvPr/>
        </p:nvSpPr>
        <p:spPr>
          <a:xfrm>
            <a:off x="5373961" y="2000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Star: 5 Points 40">
            <a:extLst>
              <a:ext uri="{FF2B5EF4-FFF2-40B4-BE49-F238E27FC236}">
                <a16:creationId xmlns:a16="http://schemas.microsoft.com/office/drawing/2014/main" id="{4A482FE9-57B5-BE48-939E-8F09F4D8EFE8}"/>
              </a:ext>
            </a:extLst>
          </p:cNvPr>
          <p:cNvSpPr/>
          <p:nvPr/>
        </p:nvSpPr>
        <p:spPr>
          <a:xfrm>
            <a:off x="5640034" y="200515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tar: 5 Points 41">
            <a:extLst>
              <a:ext uri="{FF2B5EF4-FFF2-40B4-BE49-F238E27FC236}">
                <a16:creationId xmlns:a16="http://schemas.microsoft.com/office/drawing/2014/main" id="{5AE35599-3CE3-15EF-D382-38416CDC7AD0}"/>
              </a:ext>
            </a:extLst>
          </p:cNvPr>
          <p:cNvSpPr/>
          <p:nvPr/>
        </p:nvSpPr>
        <p:spPr>
          <a:xfrm>
            <a:off x="4603489" y="2754255"/>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Star: 5 Points 42">
            <a:extLst>
              <a:ext uri="{FF2B5EF4-FFF2-40B4-BE49-F238E27FC236}">
                <a16:creationId xmlns:a16="http://schemas.microsoft.com/office/drawing/2014/main" id="{CD1173EE-E204-A473-3764-4F2868CEDD9E}"/>
              </a:ext>
            </a:extLst>
          </p:cNvPr>
          <p:cNvSpPr/>
          <p:nvPr/>
        </p:nvSpPr>
        <p:spPr>
          <a:xfrm>
            <a:off x="4853371" y="276115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Star: 5 Points 43">
            <a:extLst>
              <a:ext uri="{FF2B5EF4-FFF2-40B4-BE49-F238E27FC236}">
                <a16:creationId xmlns:a16="http://schemas.microsoft.com/office/drawing/2014/main" id="{21CDF71E-6FBA-FED7-31CE-BFA66BE50701}"/>
              </a:ext>
            </a:extLst>
          </p:cNvPr>
          <p:cNvSpPr/>
          <p:nvPr/>
        </p:nvSpPr>
        <p:spPr>
          <a:xfrm>
            <a:off x="5119444" y="2765390"/>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ar: 5 Points 44">
            <a:extLst>
              <a:ext uri="{FF2B5EF4-FFF2-40B4-BE49-F238E27FC236}">
                <a16:creationId xmlns:a16="http://schemas.microsoft.com/office/drawing/2014/main" id="{89C294A8-2658-534C-5FFD-294D347C65ED}"/>
              </a:ext>
            </a:extLst>
          </p:cNvPr>
          <p:cNvSpPr/>
          <p:nvPr/>
        </p:nvSpPr>
        <p:spPr>
          <a:xfrm>
            <a:off x="5373871" y="276115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ar: 5 Points 45">
            <a:extLst>
              <a:ext uri="{FF2B5EF4-FFF2-40B4-BE49-F238E27FC236}">
                <a16:creationId xmlns:a16="http://schemas.microsoft.com/office/drawing/2014/main" id="{6DE3475C-067F-8A60-536F-F795A714F7C3}"/>
              </a:ext>
            </a:extLst>
          </p:cNvPr>
          <p:cNvSpPr/>
          <p:nvPr/>
        </p:nvSpPr>
        <p:spPr>
          <a:xfrm>
            <a:off x="5639944" y="2765390"/>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tar: 5 Points 46">
            <a:extLst>
              <a:ext uri="{FF2B5EF4-FFF2-40B4-BE49-F238E27FC236}">
                <a16:creationId xmlns:a16="http://schemas.microsoft.com/office/drawing/2014/main" id="{E1C650B5-E421-E2BC-526E-1E73AA3BF215}"/>
              </a:ext>
            </a:extLst>
          </p:cNvPr>
          <p:cNvSpPr/>
          <p:nvPr/>
        </p:nvSpPr>
        <p:spPr>
          <a:xfrm>
            <a:off x="4938141" y="309204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Star: 5 Points 47">
            <a:extLst>
              <a:ext uri="{FF2B5EF4-FFF2-40B4-BE49-F238E27FC236}">
                <a16:creationId xmlns:a16="http://schemas.microsoft.com/office/drawing/2014/main" id="{E4FC5D3D-B642-982E-0977-A8B8C79BA689}"/>
              </a:ext>
            </a:extLst>
          </p:cNvPr>
          <p:cNvSpPr/>
          <p:nvPr/>
        </p:nvSpPr>
        <p:spPr>
          <a:xfrm>
            <a:off x="5188023" y="309894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tar: 5 Points 48">
            <a:extLst>
              <a:ext uri="{FF2B5EF4-FFF2-40B4-BE49-F238E27FC236}">
                <a16:creationId xmlns:a16="http://schemas.microsoft.com/office/drawing/2014/main" id="{20DB99AE-8932-FB61-C75F-3DAF4B18A20E}"/>
              </a:ext>
            </a:extLst>
          </p:cNvPr>
          <p:cNvSpPr/>
          <p:nvPr/>
        </p:nvSpPr>
        <p:spPr>
          <a:xfrm>
            <a:off x="5454096" y="310317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Star: 5 Points 51">
            <a:extLst>
              <a:ext uri="{FF2B5EF4-FFF2-40B4-BE49-F238E27FC236}">
                <a16:creationId xmlns:a16="http://schemas.microsoft.com/office/drawing/2014/main" id="{FA8A66F3-482A-6DCB-E068-42D244538258}"/>
              </a:ext>
            </a:extLst>
          </p:cNvPr>
          <p:cNvSpPr/>
          <p:nvPr/>
        </p:nvSpPr>
        <p:spPr>
          <a:xfrm>
            <a:off x="5156067" y="3476495"/>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Star: 5 Points 58">
            <a:extLst>
              <a:ext uri="{FF2B5EF4-FFF2-40B4-BE49-F238E27FC236}">
                <a16:creationId xmlns:a16="http://schemas.microsoft.com/office/drawing/2014/main" id="{49843648-BE86-F3EB-A7F3-CDD74C03BC8A}"/>
              </a:ext>
            </a:extLst>
          </p:cNvPr>
          <p:cNvSpPr/>
          <p:nvPr/>
        </p:nvSpPr>
        <p:spPr>
          <a:xfrm>
            <a:off x="7141962" y="347080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2" name="Star: 5 Points 8191">
            <a:extLst>
              <a:ext uri="{FF2B5EF4-FFF2-40B4-BE49-F238E27FC236}">
                <a16:creationId xmlns:a16="http://schemas.microsoft.com/office/drawing/2014/main" id="{18B820B5-7659-85E9-80DE-2C96C04BCAFF}"/>
              </a:ext>
            </a:extLst>
          </p:cNvPr>
          <p:cNvSpPr/>
          <p:nvPr/>
        </p:nvSpPr>
        <p:spPr>
          <a:xfrm>
            <a:off x="6809970" y="314548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3" name="Star: 5 Points 8192">
            <a:extLst>
              <a:ext uri="{FF2B5EF4-FFF2-40B4-BE49-F238E27FC236}">
                <a16:creationId xmlns:a16="http://schemas.microsoft.com/office/drawing/2014/main" id="{3DBAD1DE-53C5-1AA5-C6E3-8BDB7E8B68CD}"/>
              </a:ext>
            </a:extLst>
          </p:cNvPr>
          <p:cNvSpPr/>
          <p:nvPr/>
        </p:nvSpPr>
        <p:spPr>
          <a:xfrm>
            <a:off x="7059852" y="315238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5" name="Star: 5 Points 8194">
            <a:extLst>
              <a:ext uri="{FF2B5EF4-FFF2-40B4-BE49-F238E27FC236}">
                <a16:creationId xmlns:a16="http://schemas.microsoft.com/office/drawing/2014/main" id="{244FEE16-7FC9-A3CE-127A-E3628CCFD5C2}"/>
              </a:ext>
            </a:extLst>
          </p:cNvPr>
          <p:cNvSpPr/>
          <p:nvPr/>
        </p:nvSpPr>
        <p:spPr>
          <a:xfrm>
            <a:off x="7325925" y="315662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6" name="Star: 5 Points 8195">
            <a:extLst>
              <a:ext uri="{FF2B5EF4-FFF2-40B4-BE49-F238E27FC236}">
                <a16:creationId xmlns:a16="http://schemas.microsoft.com/office/drawing/2014/main" id="{9E02B49E-C8A6-BEDD-EEC6-F4BF4C1F1FBC}"/>
              </a:ext>
            </a:extLst>
          </p:cNvPr>
          <p:cNvSpPr/>
          <p:nvPr/>
        </p:nvSpPr>
        <p:spPr>
          <a:xfrm>
            <a:off x="8310899" y="200269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7" name="Star: 5 Points 8196">
            <a:extLst>
              <a:ext uri="{FF2B5EF4-FFF2-40B4-BE49-F238E27FC236}">
                <a16:creationId xmlns:a16="http://schemas.microsoft.com/office/drawing/2014/main" id="{79DDF44C-B68B-736E-3105-22DCF50FCDCF}"/>
              </a:ext>
            </a:extLst>
          </p:cNvPr>
          <p:cNvSpPr/>
          <p:nvPr/>
        </p:nvSpPr>
        <p:spPr>
          <a:xfrm>
            <a:off x="8560781" y="200959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8" name="Star: 5 Points 8197">
            <a:extLst>
              <a:ext uri="{FF2B5EF4-FFF2-40B4-BE49-F238E27FC236}">
                <a16:creationId xmlns:a16="http://schemas.microsoft.com/office/drawing/2014/main" id="{68F6E97D-0CAE-C74D-F344-B9CB506BDC0F}"/>
              </a:ext>
            </a:extLst>
          </p:cNvPr>
          <p:cNvSpPr/>
          <p:nvPr/>
        </p:nvSpPr>
        <p:spPr>
          <a:xfrm>
            <a:off x="8826854" y="201382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99" name="Star: 5 Points 8198">
            <a:extLst>
              <a:ext uri="{FF2B5EF4-FFF2-40B4-BE49-F238E27FC236}">
                <a16:creationId xmlns:a16="http://schemas.microsoft.com/office/drawing/2014/main" id="{73EA91E2-6848-D0CE-9364-E0F03D7AE0F5}"/>
              </a:ext>
            </a:extLst>
          </p:cNvPr>
          <p:cNvSpPr/>
          <p:nvPr/>
        </p:nvSpPr>
        <p:spPr>
          <a:xfrm>
            <a:off x="9081281" y="200959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0" name="Star: 5 Points 8199">
            <a:extLst>
              <a:ext uri="{FF2B5EF4-FFF2-40B4-BE49-F238E27FC236}">
                <a16:creationId xmlns:a16="http://schemas.microsoft.com/office/drawing/2014/main" id="{BF2B0E8F-E23D-22CF-A2EA-98B0085DDF1E}"/>
              </a:ext>
            </a:extLst>
          </p:cNvPr>
          <p:cNvSpPr/>
          <p:nvPr/>
        </p:nvSpPr>
        <p:spPr>
          <a:xfrm>
            <a:off x="9347354" y="201382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1" name="Star: 5 Points 8200">
            <a:extLst>
              <a:ext uri="{FF2B5EF4-FFF2-40B4-BE49-F238E27FC236}">
                <a16:creationId xmlns:a16="http://schemas.microsoft.com/office/drawing/2014/main" id="{B789CF72-A60D-FC6E-4E6C-B860E5D848F4}"/>
              </a:ext>
            </a:extLst>
          </p:cNvPr>
          <p:cNvSpPr/>
          <p:nvPr/>
        </p:nvSpPr>
        <p:spPr>
          <a:xfrm>
            <a:off x="8312761" y="237055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2" name="Star: 5 Points 8201">
            <a:extLst>
              <a:ext uri="{FF2B5EF4-FFF2-40B4-BE49-F238E27FC236}">
                <a16:creationId xmlns:a16="http://schemas.microsoft.com/office/drawing/2014/main" id="{BB8C71F8-52A1-0005-1D67-65860BFFA1B2}"/>
              </a:ext>
            </a:extLst>
          </p:cNvPr>
          <p:cNvSpPr/>
          <p:nvPr/>
        </p:nvSpPr>
        <p:spPr>
          <a:xfrm>
            <a:off x="8562643" y="2377453"/>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3" name="Star: 5 Points 8202">
            <a:extLst>
              <a:ext uri="{FF2B5EF4-FFF2-40B4-BE49-F238E27FC236}">
                <a16:creationId xmlns:a16="http://schemas.microsoft.com/office/drawing/2014/main" id="{3FC41AAF-A846-B022-2308-A4307AAC57C8}"/>
              </a:ext>
            </a:extLst>
          </p:cNvPr>
          <p:cNvSpPr/>
          <p:nvPr/>
        </p:nvSpPr>
        <p:spPr>
          <a:xfrm>
            <a:off x="8828716" y="2381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4" name="Star: 5 Points 8203">
            <a:extLst>
              <a:ext uri="{FF2B5EF4-FFF2-40B4-BE49-F238E27FC236}">
                <a16:creationId xmlns:a16="http://schemas.microsoft.com/office/drawing/2014/main" id="{F176B46F-6F5E-3EA8-DA4A-70D108961954}"/>
              </a:ext>
            </a:extLst>
          </p:cNvPr>
          <p:cNvSpPr/>
          <p:nvPr/>
        </p:nvSpPr>
        <p:spPr>
          <a:xfrm>
            <a:off x="9083143" y="2377453"/>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5" name="Star: 5 Points 8204">
            <a:extLst>
              <a:ext uri="{FF2B5EF4-FFF2-40B4-BE49-F238E27FC236}">
                <a16:creationId xmlns:a16="http://schemas.microsoft.com/office/drawing/2014/main" id="{97C07B6D-9187-E41A-C645-920230DB5085}"/>
              </a:ext>
            </a:extLst>
          </p:cNvPr>
          <p:cNvSpPr/>
          <p:nvPr/>
        </p:nvSpPr>
        <p:spPr>
          <a:xfrm>
            <a:off x="9349216" y="2381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6" name="Star: 5 Points 8205">
            <a:extLst>
              <a:ext uri="{FF2B5EF4-FFF2-40B4-BE49-F238E27FC236}">
                <a16:creationId xmlns:a16="http://schemas.microsoft.com/office/drawing/2014/main" id="{2C9F9F8F-03F4-9BBC-3C1D-30FAC3F3F4AC}"/>
              </a:ext>
            </a:extLst>
          </p:cNvPr>
          <p:cNvSpPr/>
          <p:nvPr/>
        </p:nvSpPr>
        <p:spPr>
          <a:xfrm>
            <a:off x="8369679" y="272615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7" name="Star: 5 Points 8206">
            <a:extLst>
              <a:ext uri="{FF2B5EF4-FFF2-40B4-BE49-F238E27FC236}">
                <a16:creationId xmlns:a16="http://schemas.microsoft.com/office/drawing/2014/main" id="{BCAA815F-4E72-7405-62EE-AD13C684A1BE}"/>
              </a:ext>
            </a:extLst>
          </p:cNvPr>
          <p:cNvSpPr/>
          <p:nvPr/>
        </p:nvSpPr>
        <p:spPr>
          <a:xfrm>
            <a:off x="8619561" y="273306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8" name="Star: 5 Points 8207">
            <a:extLst>
              <a:ext uri="{FF2B5EF4-FFF2-40B4-BE49-F238E27FC236}">
                <a16:creationId xmlns:a16="http://schemas.microsoft.com/office/drawing/2014/main" id="{357A8123-3766-3A46-F1C8-97176AF735B9}"/>
              </a:ext>
            </a:extLst>
          </p:cNvPr>
          <p:cNvSpPr/>
          <p:nvPr/>
        </p:nvSpPr>
        <p:spPr>
          <a:xfrm>
            <a:off x="8885634" y="273729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09" name="Star: 5 Points 8208">
            <a:extLst>
              <a:ext uri="{FF2B5EF4-FFF2-40B4-BE49-F238E27FC236}">
                <a16:creationId xmlns:a16="http://schemas.microsoft.com/office/drawing/2014/main" id="{7C649A72-9D32-4B70-5180-9668F4BEB958}"/>
              </a:ext>
            </a:extLst>
          </p:cNvPr>
          <p:cNvSpPr/>
          <p:nvPr/>
        </p:nvSpPr>
        <p:spPr>
          <a:xfrm>
            <a:off x="9140061" y="273306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0" name="Star: 5 Points 8209">
            <a:extLst>
              <a:ext uri="{FF2B5EF4-FFF2-40B4-BE49-F238E27FC236}">
                <a16:creationId xmlns:a16="http://schemas.microsoft.com/office/drawing/2014/main" id="{DAB1C520-87CE-8DAA-0C5F-C323966E8D9C}"/>
              </a:ext>
            </a:extLst>
          </p:cNvPr>
          <p:cNvSpPr/>
          <p:nvPr/>
        </p:nvSpPr>
        <p:spPr>
          <a:xfrm>
            <a:off x="9406134" y="273729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1" name="Star: 5 Points 8210">
            <a:extLst>
              <a:ext uri="{FF2B5EF4-FFF2-40B4-BE49-F238E27FC236}">
                <a16:creationId xmlns:a16="http://schemas.microsoft.com/office/drawing/2014/main" id="{E8992D05-E43E-6DCE-0867-485416D2D274}"/>
              </a:ext>
            </a:extLst>
          </p:cNvPr>
          <p:cNvSpPr/>
          <p:nvPr/>
        </p:nvSpPr>
        <p:spPr>
          <a:xfrm>
            <a:off x="8354607" y="311487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2" name="Star: 5 Points 8211">
            <a:extLst>
              <a:ext uri="{FF2B5EF4-FFF2-40B4-BE49-F238E27FC236}">
                <a16:creationId xmlns:a16="http://schemas.microsoft.com/office/drawing/2014/main" id="{2B46EB0D-1BC0-8270-57FB-E50B3852B24F}"/>
              </a:ext>
            </a:extLst>
          </p:cNvPr>
          <p:cNvSpPr/>
          <p:nvPr/>
        </p:nvSpPr>
        <p:spPr>
          <a:xfrm>
            <a:off x="8604489" y="312178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3" name="Star: 5 Points 8212">
            <a:extLst>
              <a:ext uri="{FF2B5EF4-FFF2-40B4-BE49-F238E27FC236}">
                <a16:creationId xmlns:a16="http://schemas.microsoft.com/office/drawing/2014/main" id="{C5F39EE0-7CE6-DE86-7157-F735A9C88FFD}"/>
              </a:ext>
            </a:extLst>
          </p:cNvPr>
          <p:cNvSpPr/>
          <p:nvPr/>
        </p:nvSpPr>
        <p:spPr>
          <a:xfrm>
            <a:off x="8870562" y="312601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4" name="Star: 5 Points 8213">
            <a:extLst>
              <a:ext uri="{FF2B5EF4-FFF2-40B4-BE49-F238E27FC236}">
                <a16:creationId xmlns:a16="http://schemas.microsoft.com/office/drawing/2014/main" id="{C62FE024-C716-7144-9946-93B915CE038F}"/>
              </a:ext>
            </a:extLst>
          </p:cNvPr>
          <p:cNvSpPr/>
          <p:nvPr/>
        </p:nvSpPr>
        <p:spPr>
          <a:xfrm>
            <a:off x="9124989" y="312178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6" name="Star: 5 Points 8215">
            <a:extLst>
              <a:ext uri="{FF2B5EF4-FFF2-40B4-BE49-F238E27FC236}">
                <a16:creationId xmlns:a16="http://schemas.microsoft.com/office/drawing/2014/main" id="{B4D47FA8-C920-B1F0-5601-4757613DF8D4}"/>
              </a:ext>
            </a:extLst>
          </p:cNvPr>
          <p:cNvSpPr/>
          <p:nvPr/>
        </p:nvSpPr>
        <p:spPr>
          <a:xfrm>
            <a:off x="8339162" y="345456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7" name="Star: 5 Points 8216">
            <a:extLst>
              <a:ext uri="{FF2B5EF4-FFF2-40B4-BE49-F238E27FC236}">
                <a16:creationId xmlns:a16="http://schemas.microsoft.com/office/drawing/2014/main" id="{53AA72EE-250F-DA01-D5FE-B76B33465C3C}"/>
              </a:ext>
            </a:extLst>
          </p:cNvPr>
          <p:cNvSpPr/>
          <p:nvPr/>
        </p:nvSpPr>
        <p:spPr>
          <a:xfrm>
            <a:off x="8589044" y="3461463"/>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8" name="Star: 5 Points 8217">
            <a:extLst>
              <a:ext uri="{FF2B5EF4-FFF2-40B4-BE49-F238E27FC236}">
                <a16:creationId xmlns:a16="http://schemas.microsoft.com/office/drawing/2014/main" id="{98A5DBD5-E624-2357-2D09-A76F5A3437D3}"/>
              </a:ext>
            </a:extLst>
          </p:cNvPr>
          <p:cNvSpPr/>
          <p:nvPr/>
        </p:nvSpPr>
        <p:spPr>
          <a:xfrm>
            <a:off x="8855117" y="346569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19" name="Star: 5 Points 8218">
            <a:extLst>
              <a:ext uri="{FF2B5EF4-FFF2-40B4-BE49-F238E27FC236}">
                <a16:creationId xmlns:a16="http://schemas.microsoft.com/office/drawing/2014/main" id="{90CC4CC8-4660-A90D-85F1-B8461276FFE8}"/>
              </a:ext>
            </a:extLst>
          </p:cNvPr>
          <p:cNvSpPr/>
          <p:nvPr/>
        </p:nvSpPr>
        <p:spPr>
          <a:xfrm>
            <a:off x="9109544" y="3461463"/>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0" name="Star: 5 Points 8219">
            <a:extLst>
              <a:ext uri="{FF2B5EF4-FFF2-40B4-BE49-F238E27FC236}">
                <a16:creationId xmlns:a16="http://schemas.microsoft.com/office/drawing/2014/main" id="{57E77710-DE36-A753-737E-9C70A36DB570}"/>
              </a:ext>
            </a:extLst>
          </p:cNvPr>
          <p:cNvSpPr/>
          <p:nvPr/>
        </p:nvSpPr>
        <p:spPr>
          <a:xfrm>
            <a:off x="10266917" y="198978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1" name="Star: 5 Points 8220">
            <a:extLst>
              <a:ext uri="{FF2B5EF4-FFF2-40B4-BE49-F238E27FC236}">
                <a16:creationId xmlns:a16="http://schemas.microsoft.com/office/drawing/2014/main" id="{E0C266D8-D06F-BF57-C112-3019348DC0DB}"/>
              </a:ext>
            </a:extLst>
          </p:cNvPr>
          <p:cNvSpPr/>
          <p:nvPr/>
        </p:nvSpPr>
        <p:spPr>
          <a:xfrm>
            <a:off x="10516799" y="1996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2" name="Star: 5 Points 8221">
            <a:extLst>
              <a:ext uri="{FF2B5EF4-FFF2-40B4-BE49-F238E27FC236}">
                <a16:creationId xmlns:a16="http://schemas.microsoft.com/office/drawing/2014/main" id="{09E9AFEC-7484-9216-D6F4-A4D2D34F7B9F}"/>
              </a:ext>
            </a:extLst>
          </p:cNvPr>
          <p:cNvSpPr/>
          <p:nvPr/>
        </p:nvSpPr>
        <p:spPr>
          <a:xfrm>
            <a:off x="10782872" y="2000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3" name="Star: 5 Points 8222">
            <a:extLst>
              <a:ext uri="{FF2B5EF4-FFF2-40B4-BE49-F238E27FC236}">
                <a16:creationId xmlns:a16="http://schemas.microsoft.com/office/drawing/2014/main" id="{1FA0C37A-567D-7A00-0E69-C95251B5DB6D}"/>
              </a:ext>
            </a:extLst>
          </p:cNvPr>
          <p:cNvSpPr/>
          <p:nvPr/>
        </p:nvSpPr>
        <p:spPr>
          <a:xfrm>
            <a:off x="11037299" y="199668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4" name="Star: 5 Points 8223">
            <a:extLst>
              <a:ext uri="{FF2B5EF4-FFF2-40B4-BE49-F238E27FC236}">
                <a16:creationId xmlns:a16="http://schemas.microsoft.com/office/drawing/2014/main" id="{43E8F130-E321-7632-7D41-42BCBD50FF5B}"/>
              </a:ext>
            </a:extLst>
          </p:cNvPr>
          <p:cNvSpPr/>
          <p:nvPr/>
        </p:nvSpPr>
        <p:spPr>
          <a:xfrm>
            <a:off x="11303372" y="200091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5" name="Star: 5 Points 8224">
            <a:extLst>
              <a:ext uri="{FF2B5EF4-FFF2-40B4-BE49-F238E27FC236}">
                <a16:creationId xmlns:a16="http://schemas.microsoft.com/office/drawing/2014/main" id="{26ED10DD-45CB-1606-45EC-2508E753EE15}"/>
              </a:ext>
            </a:extLst>
          </p:cNvPr>
          <p:cNvSpPr/>
          <p:nvPr/>
        </p:nvSpPr>
        <p:spPr>
          <a:xfrm>
            <a:off x="10246493" y="237073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6" name="Star: 5 Points 8225">
            <a:extLst>
              <a:ext uri="{FF2B5EF4-FFF2-40B4-BE49-F238E27FC236}">
                <a16:creationId xmlns:a16="http://schemas.microsoft.com/office/drawing/2014/main" id="{C0AD35EF-88C6-3222-BC6D-6CBE460604D8}"/>
              </a:ext>
            </a:extLst>
          </p:cNvPr>
          <p:cNvSpPr/>
          <p:nvPr/>
        </p:nvSpPr>
        <p:spPr>
          <a:xfrm>
            <a:off x="10496375" y="237763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7" name="Star: 5 Points 8226">
            <a:extLst>
              <a:ext uri="{FF2B5EF4-FFF2-40B4-BE49-F238E27FC236}">
                <a16:creationId xmlns:a16="http://schemas.microsoft.com/office/drawing/2014/main" id="{063CA76E-3E88-B723-641B-41174DB24B26}"/>
              </a:ext>
            </a:extLst>
          </p:cNvPr>
          <p:cNvSpPr/>
          <p:nvPr/>
        </p:nvSpPr>
        <p:spPr>
          <a:xfrm>
            <a:off x="10762448" y="238186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8" name="Star: 5 Points 8227">
            <a:extLst>
              <a:ext uri="{FF2B5EF4-FFF2-40B4-BE49-F238E27FC236}">
                <a16:creationId xmlns:a16="http://schemas.microsoft.com/office/drawing/2014/main" id="{CDAD4706-75C6-192C-6DE6-396C335F40D6}"/>
              </a:ext>
            </a:extLst>
          </p:cNvPr>
          <p:cNvSpPr/>
          <p:nvPr/>
        </p:nvSpPr>
        <p:spPr>
          <a:xfrm>
            <a:off x="11016875" y="237763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29" name="Star: 5 Points 8228">
            <a:extLst>
              <a:ext uri="{FF2B5EF4-FFF2-40B4-BE49-F238E27FC236}">
                <a16:creationId xmlns:a16="http://schemas.microsoft.com/office/drawing/2014/main" id="{35B78A1E-1E29-A2AC-DB15-0B92E2CE8F57}"/>
              </a:ext>
            </a:extLst>
          </p:cNvPr>
          <p:cNvSpPr/>
          <p:nvPr/>
        </p:nvSpPr>
        <p:spPr>
          <a:xfrm>
            <a:off x="11282948" y="2381869"/>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0" name="Star: 5 Points 8229">
            <a:extLst>
              <a:ext uri="{FF2B5EF4-FFF2-40B4-BE49-F238E27FC236}">
                <a16:creationId xmlns:a16="http://schemas.microsoft.com/office/drawing/2014/main" id="{578E29ED-57AD-0DE7-635B-5BC396756761}"/>
              </a:ext>
            </a:extLst>
          </p:cNvPr>
          <p:cNvSpPr/>
          <p:nvPr/>
        </p:nvSpPr>
        <p:spPr>
          <a:xfrm>
            <a:off x="6488475" y="199245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1" name="Star: 5 Points 8230">
            <a:extLst>
              <a:ext uri="{FF2B5EF4-FFF2-40B4-BE49-F238E27FC236}">
                <a16:creationId xmlns:a16="http://schemas.microsoft.com/office/drawing/2014/main" id="{A86F324E-1908-CB15-0A7F-9496F164325A}"/>
              </a:ext>
            </a:extLst>
          </p:cNvPr>
          <p:cNvSpPr/>
          <p:nvPr/>
        </p:nvSpPr>
        <p:spPr>
          <a:xfrm>
            <a:off x="6738357" y="199935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2" name="Star: 5 Points 8231">
            <a:extLst>
              <a:ext uri="{FF2B5EF4-FFF2-40B4-BE49-F238E27FC236}">
                <a16:creationId xmlns:a16="http://schemas.microsoft.com/office/drawing/2014/main" id="{8BE02278-063D-EF46-2D3E-BE5D1923409C}"/>
              </a:ext>
            </a:extLst>
          </p:cNvPr>
          <p:cNvSpPr/>
          <p:nvPr/>
        </p:nvSpPr>
        <p:spPr>
          <a:xfrm>
            <a:off x="7004430" y="2003587"/>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3" name="Star: 5 Points 8232">
            <a:extLst>
              <a:ext uri="{FF2B5EF4-FFF2-40B4-BE49-F238E27FC236}">
                <a16:creationId xmlns:a16="http://schemas.microsoft.com/office/drawing/2014/main" id="{7732DE13-D23A-1467-2BED-68BBEEED5724}"/>
              </a:ext>
            </a:extLst>
          </p:cNvPr>
          <p:cNvSpPr/>
          <p:nvPr/>
        </p:nvSpPr>
        <p:spPr>
          <a:xfrm>
            <a:off x="7283877" y="200959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4" name="Star: 5 Points 8233">
            <a:extLst>
              <a:ext uri="{FF2B5EF4-FFF2-40B4-BE49-F238E27FC236}">
                <a16:creationId xmlns:a16="http://schemas.microsoft.com/office/drawing/2014/main" id="{28F01807-5CEF-319B-6389-633C21FBD2F2}"/>
              </a:ext>
            </a:extLst>
          </p:cNvPr>
          <p:cNvSpPr/>
          <p:nvPr/>
        </p:nvSpPr>
        <p:spPr>
          <a:xfrm>
            <a:off x="7545561" y="1999354"/>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5" name="Star: 5 Points 8234">
            <a:extLst>
              <a:ext uri="{FF2B5EF4-FFF2-40B4-BE49-F238E27FC236}">
                <a16:creationId xmlns:a16="http://schemas.microsoft.com/office/drawing/2014/main" id="{7A37CBCF-5D56-0779-B726-0788A7ABFF7C}"/>
              </a:ext>
            </a:extLst>
          </p:cNvPr>
          <p:cNvSpPr/>
          <p:nvPr/>
        </p:nvSpPr>
        <p:spPr>
          <a:xfrm>
            <a:off x="6796357" y="236631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6" name="Star: 5 Points 8235">
            <a:extLst>
              <a:ext uri="{FF2B5EF4-FFF2-40B4-BE49-F238E27FC236}">
                <a16:creationId xmlns:a16="http://schemas.microsoft.com/office/drawing/2014/main" id="{A90449BC-5068-F96C-7E26-924DADC7EBD4}"/>
              </a:ext>
            </a:extLst>
          </p:cNvPr>
          <p:cNvSpPr/>
          <p:nvPr/>
        </p:nvSpPr>
        <p:spPr>
          <a:xfrm>
            <a:off x="7046239" y="2373220"/>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7" name="Star: 5 Points 8236">
            <a:extLst>
              <a:ext uri="{FF2B5EF4-FFF2-40B4-BE49-F238E27FC236}">
                <a16:creationId xmlns:a16="http://schemas.microsoft.com/office/drawing/2014/main" id="{1542173B-B8F1-B232-F273-8328D0E0F54F}"/>
              </a:ext>
            </a:extLst>
          </p:cNvPr>
          <p:cNvSpPr/>
          <p:nvPr/>
        </p:nvSpPr>
        <p:spPr>
          <a:xfrm>
            <a:off x="7312312" y="2377453"/>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8" name="Star: 5 Points 8237">
            <a:extLst>
              <a:ext uri="{FF2B5EF4-FFF2-40B4-BE49-F238E27FC236}">
                <a16:creationId xmlns:a16="http://schemas.microsoft.com/office/drawing/2014/main" id="{1CEF5B54-D2A8-2594-FD50-2531A3EBBF72}"/>
              </a:ext>
            </a:extLst>
          </p:cNvPr>
          <p:cNvSpPr/>
          <p:nvPr/>
        </p:nvSpPr>
        <p:spPr>
          <a:xfrm>
            <a:off x="6573522" y="270309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39" name="Star: 5 Points 8238">
            <a:extLst>
              <a:ext uri="{FF2B5EF4-FFF2-40B4-BE49-F238E27FC236}">
                <a16:creationId xmlns:a16="http://schemas.microsoft.com/office/drawing/2014/main" id="{ABF20DD5-7E17-EF49-F63E-88CD16CECC91}"/>
              </a:ext>
            </a:extLst>
          </p:cNvPr>
          <p:cNvSpPr/>
          <p:nvPr/>
        </p:nvSpPr>
        <p:spPr>
          <a:xfrm>
            <a:off x="6823404" y="270999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0" name="Star: 5 Points 8239">
            <a:extLst>
              <a:ext uri="{FF2B5EF4-FFF2-40B4-BE49-F238E27FC236}">
                <a16:creationId xmlns:a16="http://schemas.microsoft.com/office/drawing/2014/main" id="{6DB48BC3-10AA-BBDE-4052-7C7667BBDA3F}"/>
              </a:ext>
            </a:extLst>
          </p:cNvPr>
          <p:cNvSpPr/>
          <p:nvPr/>
        </p:nvSpPr>
        <p:spPr>
          <a:xfrm>
            <a:off x="7089477" y="271423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1" name="Star: 5 Points 8240">
            <a:extLst>
              <a:ext uri="{FF2B5EF4-FFF2-40B4-BE49-F238E27FC236}">
                <a16:creationId xmlns:a16="http://schemas.microsoft.com/office/drawing/2014/main" id="{86F4864E-B6B4-2F75-982A-CD930FEDFC45}"/>
              </a:ext>
            </a:extLst>
          </p:cNvPr>
          <p:cNvSpPr/>
          <p:nvPr/>
        </p:nvSpPr>
        <p:spPr>
          <a:xfrm>
            <a:off x="7368924" y="2720240"/>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2" name="Star: 5 Points 8241">
            <a:extLst>
              <a:ext uri="{FF2B5EF4-FFF2-40B4-BE49-F238E27FC236}">
                <a16:creationId xmlns:a16="http://schemas.microsoft.com/office/drawing/2014/main" id="{DAF0F190-64CE-0820-BCCF-C452E2C37889}"/>
              </a:ext>
            </a:extLst>
          </p:cNvPr>
          <p:cNvSpPr/>
          <p:nvPr/>
        </p:nvSpPr>
        <p:spPr>
          <a:xfrm>
            <a:off x="7630608" y="270999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3" name="Star: 5 Points 8242">
            <a:extLst>
              <a:ext uri="{FF2B5EF4-FFF2-40B4-BE49-F238E27FC236}">
                <a16:creationId xmlns:a16="http://schemas.microsoft.com/office/drawing/2014/main" id="{94C0DC9B-1DA0-D7F4-88C4-51922E03C1D8}"/>
              </a:ext>
            </a:extLst>
          </p:cNvPr>
          <p:cNvSpPr/>
          <p:nvPr/>
        </p:nvSpPr>
        <p:spPr>
          <a:xfrm>
            <a:off x="10237472" y="273631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4" name="Star: 5 Points 8243">
            <a:extLst>
              <a:ext uri="{FF2B5EF4-FFF2-40B4-BE49-F238E27FC236}">
                <a16:creationId xmlns:a16="http://schemas.microsoft.com/office/drawing/2014/main" id="{2AD5CEA3-5455-BA54-D22F-110345770DB8}"/>
              </a:ext>
            </a:extLst>
          </p:cNvPr>
          <p:cNvSpPr/>
          <p:nvPr/>
        </p:nvSpPr>
        <p:spPr>
          <a:xfrm>
            <a:off x="10487354" y="274321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5" name="Star: 5 Points 8244">
            <a:extLst>
              <a:ext uri="{FF2B5EF4-FFF2-40B4-BE49-F238E27FC236}">
                <a16:creationId xmlns:a16="http://schemas.microsoft.com/office/drawing/2014/main" id="{5ECB800B-EE44-C036-721F-EE1801786F44}"/>
              </a:ext>
            </a:extLst>
          </p:cNvPr>
          <p:cNvSpPr/>
          <p:nvPr/>
        </p:nvSpPr>
        <p:spPr>
          <a:xfrm>
            <a:off x="10753427" y="274745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6" name="Star: 5 Points 8245">
            <a:extLst>
              <a:ext uri="{FF2B5EF4-FFF2-40B4-BE49-F238E27FC236}">
                <a16:creationId xmlns:a16="http://schemas.microsoft.com/office/drawing/2014/main" id="{33108D3B-CB4A-ACCC-38C6-DD40D0675A60}"/>
              </a:ext>
            </a:extLst>
          </p:cNvPr>
          <p:cNvSpPr/>
          <p:nvPr/>
        </p:nvSpPr>
        <p:spPr>
          <a:xfrm>
            <a:off x="11007854" y="274321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7" name="Star: 5 Points 8246">
            <a:extLst>
              <a:ext uri="{FF2B5EF4-FFF2-40B4-BE49-F238E27FC236}">
                <a16:creationId xmlns:a16="http://schemas.microsoft.com/office/drawing/2014/main" id="{540DBB96-7509-3EF9-5F64-E2FD41B5D310}"/>
              </a:ext>
            </a:extLst>
          </p:cNvPr>
          <p:cNvSpPr/>
          <p:nvPr/>
        </p:nvSpPr>
        <p:spPr>
          <a:xfrm>
            <a:off x="11273927" y="274745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8" name="Star: 5 Points 8247">
            <a:extLst>
              <a:ext uri="{FF2B5EF4-FFF2-40B4-BE49-F238E27FC236}">
                <a16:creationId xmlns:a16="http://schemas.microsoft.com/office/drawing/2014/main" id="{54812895-D17B-BB41-A897-0BA0DCF5109A}"/>
              </a:ext>
            </a:extLst>
          </p:cNvPr>
          <p:cNvSpPr/>
          <p:nvPr/>
        </p:nvSpPr>
        <p:spPr>
          <a:xfrm>
            <a:off x="10246493" y="3091836"/>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49" name="Star: 5 Points 8248">
            <a:extLst>
              <a:ext uri="{FF2B5EF4-FFF2-40B4-BE49-F238E27FC236}">
                <a16:creationId xmlns:a16="http://schemas.microsoft.com/office/drawing/2014/main" id="{B6BCB1D1-BC72-A158-857F-53C30BD92D24}"/>
              </a:ext>
            </a:extLst>
          </p:cNvPr>
          <p:cNvSpPr/>
          <p:nvPr/>
        </p:nvSpPr>
        <p:spPr>
          <a:xfrm>
            <a:off x="10496375" y="309873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0" name="Star: 5 Points 8249">
            <a:extLst>
              <a:ext uri="{FF2B5EF4-FFF2-40B4-BE49-F238E27FC236}">
                <a16:creationId xmlns:a16="http://schemas.microsoft.com/office/drawing/2014/main" id="{C8B028A8-E0B2-C5F1-A398-E4EF31D19B9F}"/>
              </a:ext>
            </a:extLst>
          </p:cNvPr>
          <p:cNvSpPr/>
          <p:nvPr/>
        </p:nvSpPr>
        <p:spPr>
          <a:xfrm>
            <a:off x="10762448" y="310297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1" name="Star: 5 Points 8250">
            <a:extLst>
              <a:ext uri="{FF2B5EF4-FFF2-40B4-BE49-F238E27FC236}">
                <a16:creationId xmlns:a16="http://schemas.microsoft.com/office/drawing/2014/main" id="{88B16D58-C373-E4E4-02F5-112DF461F15D}"/>
              </a:ext>
            </a:extLst>
          </p:cNvPr>
          <p:cNvSpPr/>
          <p:nvPr/>
        </p:nvSpPr>
        <p:spPr>
          <a:xfrm>
            <a:off x="11016875" y="3098738"/>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2" name="Star: 5 Points 8251">
            <a:extLst>
              <a:ext uri="{FF2B5EF4-FFF2-40B4-BE49-F238E27FC236}">
                <a16:creationId xmlns:a16="http://schemas.microsoft.com/office/drawing/2014/main" id="{35AB96A7-220E-AF43-F176-1986386C9892}"/>
              </a:ext>
            </a:extLst>
          </p:cNvPr>
          <p:cNvSpPr/>
          <p:nvPr/>
        </p:nvSpPr>
        <p:spPr>
          <a:xfrm>
            <a:off x="11282948" y="3102971"/>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53" name="Star: 5 Points 8252">
            <a:extLst>
              <a:ext uri="{FF2B5EF4-FFF2-40B4-BE49-F238E27FC236}">
                <a16:creationId xmlns:a16="http://schemas.microsoft.com/office/drawing/2014/main" id="{F6668941-973A-967D-433F-A5A447347CB9}"/>
              </a:ext>
            </a:extLst>
          </p:cNvPr>
          <p:cNvSpPr/>
          <p:nvPr/>
        </p:nvSpPr>
        <p:spPr>
          <a:xfrm>
            <a:off x="10791650" y="3503502"/>
            <a:ext cx="245649" cy="1753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594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C4E4BB-2FA6-0FBB-2094-8DD5BA824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285350" y="30736"/>
            <a:ext cx="966964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3783E8D-A392-E34D-98D5-4978639EC56E}"/>
              </a:ext>
            </a:extLst>
          </p:cNvPr>
          <p:cNvSpPr>
            <a:spLocks noGrp="1"/>
          </p:cNvSpPr>
          <p:nvPr>
            <p:ph type="title"/>
          </p:nvPr>
        </p:nvSpPr>
        <p:spPr>
          <a:xfrm>
            <a:off x="2069740" y="181745"/>
            <a:ext cx="6173610" cy="609215"/>
          </a:xfrm>
        </p:spPr>
        <p:txBody>
          <a:bodyPr vert="horz" lIns="91440" tIns="45720" rIns="91440" bIns="45720" rtlCol="0" anchor="ctr">
            <a:normAutofit fontScale="90000"/>
          </a:bodyPr>
          <a:lstStyle/>
          <a:p>
            <a:r>
              <a:rPr lang="en-US" sz="4000"/>
              <a:t>How LLM tools are Constructed</a:t>
            </a:r>
          </a:p>
        </p:txBody>
      </p:sp>
      <p:pic>
        <p:nvPicPr>
          <p:cNvPr id="5" name="Picture 8" descr="Welcome to Kerv | Kerv">
            <a:extLst>
              <a:ext uri="{FF2B5EF4-FFF2-40B4-BE49-F238E27FC236}">
                <a16:creationId xmlns:a16="http://schemas.microsoft.com/office/drawing/2014/main" id="{5BD6C208-777D-DC1F-E151-240BE916E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685CCB4E-0CD3-97CC-0724-FA21CEC8E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2AA5F29D-F9DF-39F5-10F3-11BE47620B37}"/>
              </a:ext>
            </a:extLst>
          </p:cNvPr>
          <p:cNvGraphicFramePr/>
          <p:nvPr>
            <p:extLst>
              <p:ext uri="{D42A27DB-BD31-4B8C-83A1-F6EECF244321}">
                <p14:modId xmlns:p14="http://schemas.microsoft.com/office/powerpoint/2010/main" val="219103770"/>
              </p:ext>
            </p:extLst>
          </p:nvPr>
        </p:nvGraphicFramePr>
        <p:xfrm>
          <a:off x="622320" y="431442"/>
          <a:ext cx="10453608" cy="24900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6" name="Picture 2" descr="Understanding Encoder And Decoder LLMs">
            <a:extLst>
              <a:ext uri="{FF2B5EF4-FFF2-40B4-BE49-F238E27FC236}">
                <a16:creationId xmlns:a16="http://schemas.microsoft.com/office/drawing/2014/main" id="{30AF8880-AD49-20B5-A9C8-13A90E859E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5651" y="2624463"/>
            <a:ext cx="3984336" cy="40903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rect Preference Optimization (DPO) | by João Lages | Medium">
            <a:extLst>
              <a:ext uri="{FF2B5EF4-FFF2-40B4-BE49-F238E27FC236}">
                <a16:creationId xmlns:a16="http://schemas.microsoft.com/office/drawing/2014/main" id="{69360A6A-B4B6-FA95-5F25-A1AE02079A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1156" y="3804552"/>
            <a:ext cx="3679632" cy="187469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B7B2E3B-714F-56A9-D741-65B272DA41FA}"/>
              </a:ext>
            </a:extLst>
          </p:cNvPr>
          <p:cNvCxnSpPr>
            <a:cxnSpLocks/>
          </p:cNvCxnSpPr>
          <p:nvPr/>
        </p:nvCxnSpPr>
        <p:spPr>
          <a:xfrm>
            <a:off x="2069740" y="2327564"/>
            <a:ext cx="1311274" cy="1132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3C8212-C4BB-4436-D848-E642A45EFC8E}"/>
              </a:ext>
            </a:extLst>
          </p:cNvPr>
          <p:cNvCxnSpPr>
            <a:cxnSpLocks/>
          </p:cNvCxnSpPr>
          <p:nvPr/>
        </p:nvCxnSpPr>
        <p:spPr>
          <a:xfrm>
            <a:off x="2111663" y="2349569"/>
            <a:ext cx="1583467" cy="924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7889E9-C204-D201-90F4-1B7974748219}"/>
              </a:ext>
            </a:extLst>
          </p:cNvPr>
          <p:cNvCxnSpPr>
            <a:cxnSpLocks/>
          </p:cNvCxnSpPr>
          <p:nvPr/>
        </p:nvCxnSpPr>
        <p:spPr>
          <a:xfrm>
            <a:off x="5552876" y="2265218"/>
            <a:ext cx="1891475" cy="1472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E53A25-D6B3-C8B6-0DA3-38A1D878C2F7}"/>
              </a:ext>
            </a:extLst>
          </p:cNvPr>
          <p:cNvCxnSpPr>
            <a:cxnSpLocks/>
          </p:cNvCxnSpPr>
          <p:nvPr/>
        </p:nvCxnSpPr>
        <p:spPr>
          <a:xfrm>
            <a:off x="5566499" y="2270925"/>
            <a:ext cx="2466109" cy="139618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90BFFDA-569B-B4EB-8284-B21C5E20CE9C}"/>
              </a:ext>
            </a:extLst>
          </p:cNvPr>
          <p:cNvSpPr/>
          <p:nvPr/>
        </p:nvSpPr>
        <p:spPr>
          <a:xfrm>
            <a:off x="8983730" y="2722030"/>
            <a:ext cx="2146496" cy="918198"/>
          </a:xfrm>
          <a:prstGeom prst="roundRect">
            <a:avLst/>
          </a:prstGeom>
          <a:solidFill>
            <a:srgbClr val="E2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ln w="0"/>
                <a:solidFill>
                  <a:schemeClr val="tx1"/>
                </a:solidFill>
                <a:effectLst>
                  <a:outerShdw blurRad="38100" dist="19050" dir="2700000" algn="tl" rotWithShape="0">
                    <a:schemeClr val="dk1">
                      <a:alpha val="40000"/>
                    </a:schemeClr>
                  </a:outerShdw>
                </a:effectLst>
              </a:rPr>
              <a:t>Must not be racist, sexist, Do not plagiarise content</a:t>
            </a:r>
          </a:p>
        </p:txBody>
      </p:sp>
      <p:cxnSp>
        <p:nvCxnSpPr>
          <p:cNvPr id="24" name="Straight Connector 23">
            <a:extLst>
              <a:ext uri="{FF2B5EF4-FFF2-40B4-BE49-F238E27FC236}">
                <a16:creationId xmlns:a16="http://schemas.microsoft.com/office/drawing/2014/main" id="{74C8DF96-37F6-A012-057D-CD4C25A586AE}"/>
              </a:ext>
            </a:extLst>
          </p:cNvPr>
          <p:cNvCxnSpPr>
            <a:cxnSpLocks/>
          </p:cNvCxnSpPr>
          <p:nvPr/>
        </p:nvCxnSpPr>
        <p:spPr>
          <a:xfrm>
            <a:off x="6912286" y="2265343"/>
            <a:ext cx="2045792" cy="95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D4C301-9495-25C1-6405-030649A545A5}"/>
              </a:ext>
            </a:extLst>
          </p:cNvPr>
          <p:cNvCxnSpPr>
            <a:cxnSpLocks/>
          </p:cNvCxnSpPr>
          <p:nvPr/>
        </p:nvCxnSpPr>
        <p:spPr>
          <a:xfrm>
            <a:off x="6925909" y="2271050"/>
            <a:ext cx="2057821" cy="7284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9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DC69E-B862-7098-BB02-9B59440E0572}"/>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7CCC94B-7D11-E6FA-A5BE-0E94E697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14B7F3-1517-2FA9-39A9-B8E8C20998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5BF804FF-71F0-A519-4807-B2088980C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66B2A330-9E01-CAA4-2792-4B3CE7D2470C}"/>
              </a:ext>
            </a:extLst>
          </p:cNvPr>
          <p:cNvSpPr>
            <a:spLocks noGrp="1"/>
          </p:cNvSpPr>
          <p:nvPr>
            <p:ph type="title"/>
          </p:nvPr>
        </p:nvSpPr>
        <p:spPr>
          <a:xfrm>
            <a:off x="838194" y="632194"/>
            <a:ext cx="3822189" cy="1899912"/>
          </a:xfrm>
        </p:spPr>
        <p:txBody>
          <a:bodyPr vert="horz" lIns="91440" tIns="45720" rIns="91440" bIns="45720" rtlCol="0" anchor="ctr">
            <a:normAutofit/>
          </a:bodyPr>
          <a:lstStyle/>
          <a:p>
            <a:r>
              <a:rPr lang="en-US" sz="3400"/>
              <a:t>Prompt Engineering Approaches to improving results</a:t>
            </a:r>
          </a:p>
        </p:txBody>
      </p:sp>
      <p:pic>
        <p:nvPicPr>
          <p:cNvPr id="4" name="Picture 8" descr="Welcome to Kerv | Kerv">
            <a:extLst>
              <a:ext uri="{FF2B5EF4-FFF2-40B4-BE49-F238E27FC236}">
                <a16:creationId xmlns:a16="http://schemas.microsoft.com/office/drawing/2014/main" id="{EBCE6F91-EBF5-6F62-E968-B072E3BDA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ql_bits-_1040x520 - Craig Porteous">
            <a:extLst>
              <a:ext uri="{FF2B5EF4-FFF2-40B4-BE49-F238E27FC236}">
                <a16:creationId xmlns:a16="http://schemas.microsoft.com/office/drawing/2014/main" id="{9C6539EC-F96B-89BE-AA46-139F179C7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136AA333-A6E1-9BAF-142C-F82D0ECD0290}"/>
              </a:ext>
            </a:extLst>
          </p:cNvPr>
          <p:cNvGraphicFramePr/>
          <p:nvPr>
            <p:extLst>
              <p:ext uri="{D42A27DB-BD31-4B8C-83A1-F6EECF244321}">
                <p14:modId xmlns:p14="http://schemas.microsoft.com/office/powerpoint/2010/main" val="177221921"/>
              </p:ext>
            </p:extLst>
          </p:nvPr>
        </p:nvGraphicFramePr>
        <p:xfrm>
          <a:off x="-740677" y="2592034"/>
          <a:ext cx="6131827" cy="38741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210B036D-4A68-5824-FDB5-F87D5176CFFF}"/>
              </a:ext>
            </a:extLst>
          </p:cNvPr>
          <p:cNvSpPr/>
          <p:nvPr/>
        </p:nvSpPr>
        <p:spPr>
          <a:xfrm>
            <a:off x="4868985" y="-63131"/>
            <a:ext cx="7303296" cy="69194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latin typeface="Courier New" panose="02070309020205020404" pitchFamily="49" charset="0"/>
                <a:cs typeface="Courier New" panose="02070309020205020404" pitchFamily="49" charset="0"/>
              </a:rPr>
              <a:t>#context</a:t>
            </a:r>
          </a:p>
          <a:p>
            <a:r>
              <a:rPr lang="en-GB" sz="1200">
                <a:solidFill>
                  <a:schemeClr val="bg1"/>
                </a:solidFill>
                <a:latin typeface="Courier New" panose="02070309020205020404" pitchFamily="49" charset="0"/>
                <a:cs typeface="Courier New" panose="02070309020205020404" pitchFamily="49" charset="0"/>
              </a:rPr>
              <a:t>I need to design a framework for Dataverse that extracts data with CDC and saves it to various locations like data lake, SQL Azure.  I want this solution to the configurable, and I would like to keep all my infrastructure in Azure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#objective</a:t>
            </a:r>
          </a:p>
          <a:p>
            <a:r>
              <a:rPr lang="en-GB" sz="1200">
                <a:solidFill>
                  <a:schemeClr val="bg1"/>
                </a:solidFill>
                <a:latin typeface="Courier New" panose="02070309020205020404" pitchFamily="49" charset="0"/>
                <a:cs typeface="Courier New" panose="02070309020205020404" pitchFamily="49" charset="0"/>
              </a:rPr>
              <a:t>I need your help as an Expert Integration specialist to research possible solutions.</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#style</a:t>
            </a:r>
          </a:p>
          <a:p>
            <a:r>
              <a:rPr lang="en-GB" sz="1200">
                <a:solidFill>
                  <a:schemeClr val="bg1"/>
                </a:solidFill>
                <a:latin typeface="Courier New" panose="02070309020205020404" pitchFamily="49" charset="0"/>
                <a:cs typeface="Courier New" panose="02070309020205020404" pitchFamily="49" charset="0"/>
              </a:rPr>
              <a:t>Respond professionally and concisely</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#tone</a:t>
            </a:r>
          </a:p>
          <a:p>
            <a:r>
              <a:rPr lang="en-GB" sz="1200">
                <a:solidFill>
                  <a:schemeClr val="bg1"/>
                </a:solidFill>
                <a:latin typeface="Courier New" panose="02070309020205020404" pitchFamily="49" charset="0"/>
                <a:cs typeface="Courier New" panose="02070309020205020404" pitchFamily="49" charset="0"/>
              </a:rPr>
              <a:t>Always keep your tone friendly</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#audience</a:t>
            </a:r>
          </a:p>
          <a:p>
            <a:r>
              <a:rPr lang="en-GB" sz="1200">
                <a:solidFill>
                  <a:schemeClr val="bg1"/>
                </a:solidFill>
                <a:latin typeface="Courier New" panose="02070309020205020404" pitchFamily="49" charset="0"/>
                <a:cs typeface="Courier New" panose="02070309020205020404" pitchFamily="49" charset="0"/>
              </a:rPr>
              <a:t>Your audience is Data Architect</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#response</a:t>
            </a:r>
            <a:br>
              <a:rPr lang="en-GB" sz="1200">
                <a:solidFill>
                  <a:schemeClr val="bg1"/>
                </a:solidFill>
                <a:latin typeface="Courier New" panose="02070309020205020404" pitchFamily="49" charset="0"/>
                <a:cs typeface="Courier New" panose="02070309020205020404" pitchFamily="49" charset="0"/>
              </a:rPr>
            </a:br>
            <a:r>
              <a:rPr lang="en-GB" sz="1200">
                <a:solidFill>
                  <a:schemeClr val="bg1"/>
                </a:solidFill>
                <a:latin typeface="Courier New" panose="02070309020205020404" pitchFamily="49" charset="0"/>
                <a:cs typeface="Courier New" panose="02070309020205020404" pitchFamily="49" charset="0"/>
              </a:rPr>
              <a:t>Respond in a table</a:t>
            </a:r>
          </a:p>
        </p:txBody>
      </p:sp>
      <p:sp>
        <p:nvSpPr>
          <p:cNvPr id="9" name="Title 1">
            <a:extLst>
              <a:ext uri="{FF2B5EF4-FFF2-40B4-BE49-F238E27FC236}">
                <a16:creationId xmlns:a16="http://schemas.microsoft.com/office/drawing/2014/main" id="{0B3314C3-E3AD-6261-9C07-8596EA3B5327}"/>
              </a:ext>
            </a:extLst>
          </p:cNvPr>
          <p:cNvSpPr txBox="1">
            <a:spLocks/>
          </p:cNvSpPr>
          <p:nvPr/>
        </p:nvSpPr>
        <p:spPr>
          <a:xfrm>
            <a:off x="6147284" y="-63131"/>
            <a:ext cx="4980910" cy="787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400">
                <a:solidFill>
                  <a:schemeClr val="accent6"/>
                </a:solidFill>
              </a:rPr>
              <a:t>GPT4:</a:t>
            </a:r>
            <a:r>
              <a:rPr lang="en-US" sz="3400">
                <a:solidFill>
                  <a:schemeClr val="bg1"/>
                </a:solidFill>
              </a:rPr>
              <a:t> Researching options</a:t>
            </a:r>
          </a:p>
        </p:txBody>
      </p:sp>
      <p:pic>
        <p:nvPicPr>
          <p:cNvPr id="13316" name="Picture 4">
            <a:extLst>
              <a:ext uri="{FF2B5EF4-FFF2-40B4-BE49-F238E27FC236}">
                <a16:creationId xmlns:a16="http://schemas.microsoft.com/office/drawing/2014/main" id="{2902C177-C9A0-00AE-EC9C-53365CFB7F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9245" y="-32400"/>
            <a:ext cx="6962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vTech: Evolving Singapore's National Digital Identity ...">
            <a:extLst>
              <a:ext uri="{FF2B5EF4-FFF2-40B4-BE49-F238E27FC236}">
                <a16:creationId xmlns:a16="http://schemas.microsoft.com/office/drawing/2014/main" id="{4B9CA200-446B-E830-1BAE-7EA51D8BB1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19" y="4937030"/>
            <a:ext cx="1901519" cy="103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00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08EC530-D008-4FA8-0BE0-288D8B3955D4}"/>
              </a:ext>
            </a:extLst>
          </p:cNvPr>
          <p:cNvSpPr/>
          <p:nvPr/>
        </p:nvSpPr>
        <p:spPr>
          <a:xfrm>
            <a:off x="-18626" y="0"/>
            <a:ext cx="1222925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882B6F0-2EDA-4B1D-BAC6-7AF4B2F34C62}"/>
              </a:ext>
            </a:extLst>
          </p:cNvPr>
          <p:cNvSpPr/>
          <p:nvPr/>
        </p:nvSpPr>
        <p:spPr>
          <a:xfrm>
            <a:off x="477852" y="2079255"/>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0BD9C89-82EF-44EC-A239-80CF9324FF42}"/>
              </a:ext>
            </a:extLst>
          </p:cNvPr>
          <p:cNvSpPr/>
          <p:nvPr/>
        </p:nvSpPr>
        <p:spPr>
          <a:xfrm>
            <a:off x="3144672" y="2081458"/>
            <a:ext cx="193449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a:extLst>
              <a:ext uri="{FF2B5EF4-FFF2-40B4-BE49-F238E27FC236}">
                <a16:creationId xmlns:a16="http://schemas.microsoft.com/office/drawing/2014/main" id="{FCD81BB2-9244-4F78-BD79-78B0B5C194C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22030" y="2227705"/>
            <a:ext cx="1728788" cy="1728787"/>
          </a:xfrm>
        </p:spPr>
      </p:pic>
      <p:pic>
        <p:nvPicPr>
          <p:cNvPr id="22" name="Picture Placeholder 21">
            <a:extLst>
              <a:ext uri="{FF2B5EF4-FFF2-40B4-BE49-F238E27FC236}">
                <a16:creationId xmlns:a16="http://schemas.microsoft.com/office/drawing/2014/main" id="{0DF68D43-4EBB-4731-8A82-ADDE7EE250C5}"/>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p:blipFill>
        <p:spPr>
          <a:xfrm>
            <a:off x="3294897" y="2272569"/>
            <a:ext cx="1634041" cy="1686125"/>
          </a:xfrm>
        </p:spPr>
      </p:pic>
      <p:sp>
        <p:nvSpPr>
          <p:cNvPr id="10" name="Title 9">
            <a:extLst>
              <a:ext uri="{FF2B5EF4-FFF2-40B4-BE49-F238E27FC236}">
                <a16:creationId xmlns:a16="http://schemas.microsoft.com/office/drawing/2014/main" id="{FDE1663F-6BA1-401F-B0F3-E7BC191D242E}"/>
              </a:ext>
            </a:extLst>
          </p:cNvPr>
          <p:cNvSpPr>
            <a:spLocks noGrp="1"/>
          </p:cNvSpPr>
          <p:nvPr>
            <p:ph type="title"/>
          </p:nvPr>
        </p:nvSpPr>
        <p:spPr>
          <a:xfrm>
            <a:off x="611030" y="274640"/>
            <a:ext cx="8926338" cy="711081"/>
          </a:xfrm>
        </p:spPr>
        <p:txBody>
          <a:bodyPr/>
          <a:lstStyle/>
          <a:p>
            <a:pPr algn="l"/>
            <a:r>
              <a:rPr lang="en-IN">
                <a:solidFill>
                  <a:srgbClr val="7030A0"/>
                </a:solidFill>
              </a:rPr>
              <a:t>Your crew for today’s flight</a:t>
            </a:r>
          </a:p>
        </p:txBody>
      </p:sp>
      <p:sp>
        <p:nvSpPr>
          <p:cNvPr id="15" name="TextBox 14">
            <a:extLst>
              <a:ext uri="{FF2B5EF4-FFF2-40B4-BE49-F238E27FC236}">
                <a16:creationId xmlns:a16="http://schemas.microsoft.com/office/drawing/2014/main" id="{22AEE005-FB6B-43B1-B75D-6C2D2B04B5A4}"/>
              </a:ext>
            </a:extLst>
          </p:cNvPr>
          <p:cNvSpPr txBox="1"/>
          <p:nvPr/>
        </p:nvSpPr>
        <p:spPr>
          <a:xfrm>
            <a:off x="410422" y="4353390"/>
            <a:ext cx="2083692" cy="307777"/>
          </a:xfrm>
          <a:prstGeom prst="rect">
            <a:avLst/>
          </a:prstGeom>
          <a:noFill/>
        </p:spPr>
        <p:txBody>
          <a:bodyPr wrap="square" lIns="0" tIns="0" rIns="0" bIns="0" rtlCol="0">
            <a:spAutoFit/>
          </a:bodyPr>
          <a:lstStyle/>
          <a:p>
            <a:pPr algn="ctr"/>
            <a:r>
              <a:rPr lang="en-US" sz="2000" b="1" kern="0">
                <a:latin typeface="Open Sans"/>
                <a:cs typeface="Arial" panose="020B0604020202020204" pitchFamily="34" charset="0"/>
              </a:rPr>
              <a:t>Ed Yau</a:t>
            </a:r>
            <a:endParaRPr lang="en-IN" sz="2000" b="1"/>
          </a:p>
        </p:txBody>
      </p:sp>
      <p:sp>
        <p:nvSpPr>
          <p:cNvPr id="17" name="TextBox 16">
            <a:extLst>
              <a:ext uri="{FF2B5EF4-FFF2-40B4-BE49-F238E27FC236}">
                <a16:creationId xmlns:a16="http://schemas.microsoft.com/office/drawing/2014/main" id="{B180C093-3CD9-4B38-8948-711B8577B03F}"/>
              </a:ext>
            </a:extLst>
          </p:cNvPr>
          <p:cNvSpPr txBox="1"/>
          <p:nvPr/>
        </p:nvSpPr>
        <p:spPr>
          <a:xfrm>
            <a:off x="410422" y="4709097"/>
            <a:ext cx="2083692"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Principal Architect</a:t>
            </a:r>
            <a:endParaRPr lang="en-IN" sz="1600" i="1">
              <a:solidFill>
                <a:srgbClr val="FDA438"/>
              </a:solidFill>
            </a:endParaRPr>
          </a:p>
        </p:txBody>
      </p:sp>
      <p:sp>
        <p:nvSpPr>
          <p:cNvPr id="24" name="TextBox 23">
            <a:extLst>
              <a:ext uri="{FF2B5EF4-FFF2-40B4-BE49-F238E27FC236}">
                <a16:creationId xmlns:a16="http://schemas.microsoft.com/office/drawing/2014/main" id="{40CFC47B-464F-4AFB-9F28-05A7AFB8E88D}"/>
              </a:ext>
            </a:extLst>
          </p:cNvPr>
          <p:cNvSpPr txBox="1"/>
          <p:nvPr/>
        </p:nvSpPr>
        <p:spPr>
          <a:xfrm>
            <a:off x="2781370" y="4981349"/>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Azure Data Engineering</a:t>
            </a:r>
          </a:p>
        </p:txBody>
      </p:sp>
      <p:sp>
        <p:nvSpPr>
          <p:cNvPr id="25" name="TextBox 24">
            <a:extLst>
              <a:ext uri="{FF2B5EF4-FFF2-40B4-BE49-F238E27FC236}">
                <a16:creationId xmlns:a16="http://schemas.microsoft.com/office/drawing/2014/main" id="{A6F8B43C-AAED-4495-A11D-156DBC5AB916}"/>
              </a:ext>
            </a:extLst>
          </p:cNvPr>
          <p:cNvSpPr txBox="1"/>
          <p:nvPr/>
        </p:nvSpPr>
        <p:spPr>
          <a:xfrm>
            <a:off x="2781370" y="4355593"/>
            <a:ext cx="2520280" cy="307777"/>
          </a:xfrm>
          <a:prstGeom prst="rect">
            <a:avLst/>
          </a:prstGeom>
          <a:noFill/>
        </p:spPr>
        <p:txBody>
          <a:bodyPr wrap="square" lIns="0" tIns="0" rIns="0" bIns="0" rtlCol="0">
            <a:spAutoFit/>
          </a:bodyPr>
          <a:lstStyle/>
          <a:p>
            <a:pPr algn="ctr"/>
            <a:r>
              <a:rPr lang="en-US" sz="2000" b="1" kern="0">
                <a:latin typeface="Open Sans"/>
                <a:cs typeface="Arial" panose="020B0604020202020204" pitchFamily="34" charset="0"/>
              </a:rPr>
              <a:t>Mo El-Safti</a:t>
            </a:r>
            <a:endParaRPr lang="en-IN" sz="2000" b="1"/>
          </a:p>
        </p:txBody>
      </p:sp>
      <p:sp>
        <p:nvSpPr>
          <p:cNvPr id="26" name="TextBox 25">
            <a:extLst>
              <a:ext uri="{FF2B5EF4-FFF2-40B4-BE49-F238E27FC236}">
                <a16:creationId xmlns:a16="http://schemas.microsoft.com/office/drawing/2014/main" id="{51ABFD7C-F778-464E-B3E8-19D378359E9B}"/>
              </a:ext>
            </a:extLst>
          </p:cNvPr>
          <p:cNvSpPr txBox="1"/>
          <p:nvPr/>
        </p:nvSpPr>
        <p:spPr>
          <a:xfrm>
            <a:off x="2781370" y="4686980"/>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Principal Architect</a:t>
            </a:r>
            <a:endParaRPr lang="en-IN" sz="1600" i="1">
              <a:solidFill>
                <a:srgbClr val="FDA438"/>
              </a:solidFill>
            </a:endParaRPr>
          </a:p>
        </p:txBody>
      </p:sp>
      <p:sp>
        <p:nvSpPr>
          <p:cNvPr id="31" name="TextBox 30">
            <a:extLst>
              <a:ext uri="{FF2B5EF4-FFF2-40B4-BE49-F238E27FC236}">
                <a16:creationId xmlns:a16="http://schemas.microsoft.com/office/drawing/2014/main" id="{6A9E7442-9216-2BCB-5CD6-D57290C01D1E}"/>
              </a:ext>
            </a:extLst>
          </p:cNvPr>
          <p:cNvSpPr txBox="1"/>
          <p:nvPr/>
        </p:nvSpPr>
        <p:spPr>
          <a:xfrm>
            <a:off x="10576907" y="770020"/>
            <a:ext cx="1583188" cy="954107"/>
          </a:xfrm>
          <a:prstGeom prst="rect">
            <a:avLst/>
          </a:prstGeom>
          <a:noFill/>
        </p:spPr>
        <p:txBody>
          <a:bodyPr wrap="square" rtlCol="0">
            <a:spAutoFit/>
          </a:bodyPr>
          <a:lstStyle/>
          <a:p>
            <a:r>
              <a:rPr lang="en-GB" sz="1400" b="1">
                <a:solidFill>
                  <a:srgbClr val="7030A0"/>
                </a:solidFill>
              </a:rPr>
              <a:t>Data</a:t>
            </a:r>
            <a:endParaRPr lang="en-GB" sz="1400" b="1"/>
          </a:p>
          <a:p>
            <a:r>
              <a:rPr lang="en-GB" sz="1400" b="1"/>
              <a:t>Develop</a:t>
            </a:r>
          </a:p>
          <a:p>
            <a:r>
              <a:rPr lang="en-GB" sz="1400" b="1" err="1"/>
              <a:t>Devops</a:t>
            </a:r>
            <a:endParaRPr lang="en-GB" sz="1400" b="1"/>
          </a:p>
          <a:p>
            <a:r>
              <a:rPr lang="en-GB" sz="1400" b="1"/>
              <a:t>Microsoft Biz Apps</a:t>
            </a:r>
          </a:p>
        </p:txBody>
      </p:sp>
      <p:pic>
        <p:nvPicPr>
          <p:cNvPr id="27" name="Picture 8" descr="Welcome to Kerv | Kerv">
            <a:extLst>
              <a:ext uri="{FF2B5EF4-FFF2-40B4-BE49-F238E27FC236}">
                <a16:creationId xmlns:a16="http://schemas.microsoft.com/office/drawing/2014/main" id="{AC7B40F0-C4D4-4F0F-9F1B-A42ACDE6C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4964" y="110233"/>
            <a:ext cx="2367880" cy="103989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7792584-ABF9-F72D-4AB2-A3BC8082CC0F}"/>
              </a:ext>
            </a:extLst>
          </p:cNvPr>
          <p:cNvSpPr txBox="1"/>
          <p:nvPr/>
        </p:nvSpPr>
        <p:spPr>
          <a:xfrm>
            <a:off x="267344" y="4993113"/>
            <a:ext cx="2369848"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Data &amp; AI Enablement</a:t>
            </a:r>
          </a:p>
        </p:txBody>
      </p:sp>
      <p:pic>
        <p:nvPicPr>
          <p:cNvPr id="34" name="Picture 8" descr="Everything you need to know about Github Copilot | by Vibhor Gautam |  Analytics Vidhya | Medium">
            <a:extLst>
              <a:ext uri="{FF2B5EF4-FFF2-40B4-BE49-F238E27FC236}">
                <a16:creationId xmlns:a16="http://schemas.microsoft.com/office/drawing/2014/main" id="{770434A0-B4D7-E05D-4E67-9A1E8434A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116" y="1950398"/>
            <a:ext cx="2145119" cy="21451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hatGPT Logo - Chat gpt Icon on White Background 21059827 ...">
            <a:extLst>
              <a:ext uri="{FF2B5EF4-FFF2-40B4-BE49-F238E27FC236}">
                <a16:creationId xmlns:a16="http://schemas.microsoft.com/office/drawing/2014/main" id="{7D3F8DDD-91E1-A0D8-0484-7D8354E985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5595" y="2005418"/>
            <a:ext cx="1979741" cy="19797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997177C-CA87-AC87-B042-A660F1AF271D}"/>
              </a:ext>
            </a:extLst>
          </p:cNvPr>
          <p:cNvSpPr txBox="1"/>
          <p:nvPr/>
        </p:nvSpPr>
        <p:spPr>
          <a:xfrm>
            <a:off x="5223447" y="4351886"/>
            <a:ext cx="2520280" cy="307777"/>
          </a:xfrm>
          <a:prstGeom prst="rect">
            <a:avLst/>
          </a:prstGeom>
          <a:noFill/>
        </p:spPr>
        <p:txBody>
          <a:bodyPr wrap="square" lIns="0" tIns="0" rIns="0" bIns="0" rtlCol="0">
            <a:spAutoFit/>
          </a:bodyPr>
          <a:lstStyle/>
          <a:p>
            <a:pPr algn="ctr"/>
            <a:r>
              <a:rPr lang="en-US" sz="2000" b="1" kern="0" err="1">
                <a:latin typeface="Open Sans"/>
                <a:cs typeface="Arial" panose="020B0604020202020204" pitchFamily="34" charset="0"/>
              </a:rPr>
              <a:t>Github</a:t>
            </a:r>
            <a:r>
              <a:rPr lang="en-US" sz="2000" b="1" kern="0">
                <a:latin typeface="Open Sans"/>
                <a:cs typeface="Arial" panose="020B0604020202020204" pitchFamily="34" charset="0"/>
              </a:rPr>
              <a:t> copilot</a:t>
            </a:r>
            <a:endParaRPr lang="en-IN" sz="2000" b="1"/>
          </a:p>
        </p:txBody>
      </p:sp>
      <p:sp>
        <p:nvSpPr>
          <p:cNvPr id="42" name="TextBox 41">
            <a:extLst>
              <a:ext uri="{FF2B5EF4-FFF2-40B4-BE49-F238E27FC236}">
                <a16:creationId xmlns:a16="http://schemas.microsoft.com/office/drawing/2014/main" id="{5E91E19B-1DEE-8ABB-F121-EEFB13F70D4E}"/>
              </a:ext>
            </a:extLst>
          </p:cNvPr>
          <p:cNvSpPr txBox="1"/>
          <p:nvPr/>
        </p:nvSpPr>
        <p:spPr>
          <a:xfrm>
            <a:off x="5223447" y="4683273"/>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Developer</a:t>
            </a:r>
            <a:endParaRPr lang="en-IN" sz="1600" i="1">
              <a:solidFill>
                <a:srgbClr val="FDA438"/>
              </a:solidFill>
            </a:endParaRPr>
          </a:p>
        </p:txBody>
      </p:sp>
      <p:sp>
        <p:nvSpPr>
          <p:cNvPr id="43" name="TextBox 42">
            <a:extLst>
              <a:ext uri="{FF2B5EF4-FFF2-40B4-BE49-F238E27FC236}">
                <a16:creationId xmlns:a16="http://schemas.microsoft.com/office/drawing/2014/main" id="{97043289-20F5-D86E-CD8E-63FE0CE8843B}"/>
              </a:ext>
            </a:extLst>
          </p:cNvPr>
          <p:cNvSpPr txBox="1"/>
          <p:nvPr/>
        </p:nvSpPr>
        <p:spPr>
          <a:xfrm>
            <a:off x="7457827" y="4351886"/>
            <a:ext cx="2520280" cy="307777"/>
          </a:xfrm>
          <a:prstGeom prst="rect">
            <a:avLst/>
          </a:prstGeom>
          <a:noFill/>
        </p:spPr>
        <p:txBody>
          <a:bodyPr wrap="square" lIns="0" tIns="0" rIns="0" bIns="0" rtlCol="0">
            <a:spAutoFit/>
          </a:bodyPr>
          <a:lstStyle/>
          <a:p>
            <a:pPr algn="ctr"/>
            <a:r>
              <a:rPr lang="en-US" sz="2000" b="1" kern="0">
                <a:latin typeface="Open Sans"/>
                <a:cs typeface="Arial" panose="020B0604020202020204" pitchFamily="34" charset="0"/>
              </a:rPr>
              <a:t>ChatGPT 4</a:t>
            </a:r>
            <a:endParaRPr lang="en-IN" sz="2000" b="1"/>
          </a:p>
        </p:txBody>
      </p:sp>
      <p:sp>
        <p:nvSpPr>
          <p:cNvPr id="44" name="TextBox 43">
            <a:extLst>
              <a:ext uri="{FF2B5EF4-FFF2-40B4-BE49-F238E27FC236}">
                <a16:creationId xmlns:a16="http://schemas.microsoft.com/office/drawing/2014/main" id="{7D6B8295-B6D5-0AC2-C9BA-6BE4BAA47189}"/>
              </a:ext>
            </a:extLst>
          </p:cNvPr>
          <p:cNvSpPr txBox="1"/>
          <p:nvPr/>
        </p:nvSpPr>
        <p:spPr>
          <a:xfrm>
            <a:off x="7457827" y="4683273"/>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Technical Consultant</a:t>
            </a:r>
            <a:endParaRPr lang="en-IN" sz="1600" i="1">
              <a:solidFill>
                <a:srgbClr val="FDA438"/>
              </a:solidFill>
            </a:endParaRPr>
          </a:p>
        </p:txBody>
      </p:sp>
      <p:sp>
        <p:nvSpPr>
          <p:cNvPr id="46" name="TextBox 45">
            <a:extLst>
              <a:ext uri="{FF2B5EF4-FFF2-40B4-BE49-F238E27FC236}">
                <a16:creationId xmlns:a16="http://schemas.microsoft.com/office/drawing/2014/main" id="{6751EAD4-AD83-1675-9DA0-CB6B0B65A74F}"/>
              </a:ext>
            </a:extLst>
          </p:cNvPr>
          <p:cNvSpPr txBox="1"/>
          <p:nvPr/>
        </p:nvSpPr>
        <p:spPr>
          <a:xfrm>
            <a:off x="9614004" y="4328276"/>
            <a:ext cx="2520280" cy="307777"/>
          </a:xfrm>
          <a:prstGeom prst="rect">
            <a:avLst/>
          </a:prstGeom>
          <a:noFill/>
        </p:spPr>
        <p:txBody>
          <a:bodyPr wrap="square" lIns="0" tIns="0" rIns="0" bIns="0" rtlCol="0">
            <a:spAutoFit/>
          </a:bodyPr>
          <a:lstStyle/>
          <a:p>
            <a:pPr algn="ctr"/>
            <a:r>
              <a:rPr lang="en-US" sz="2000" b="1" kern="0" err="1">
                <a:latin typeface="Open Sans"/>
                <a:cs typeface="Arial" panose="020B0604020202020204" pitchFamily="34" charset="0"/>
              </a:rPr>
              <a:t>sonarlint</a:t>
            </a:r>
            <a:endParaRPr lang="en-IN" sz="2000" b="1"/>
          </a:p>
        </p:txBody>
      </p:sp>
      <p:sp>
        <p:nvSpPr>
          <p:cNvPr id="48" name="TextBox 47">
            <a:extLst>
              <a:ext uri="{FF2B5EF4-FFF2-40B4-BE49-F238E27FC236}">
                <a16:creationId xmlns:a16="http://schemas.microsoft.com/office/drawing/2014/main" id="{94A98EA5-FA89-5B29-44BE-3367B3FEB2F9}"/>
              </a:ext>
            </a:extLst>
          </p:cNvPr>
          <p:cNvSpPr txBox="1"/>
          <p:nvPr/>
        </p:nvSpPr>
        <p:spPr>
          <a:xfrm>
            <a:off x="9614004" y="4683272"/>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Tech Lead</a:t>
            </a:r>
            <a:endParaRPr lang="en-IN" sz="1600" i="1">
              <a:solidFill>
                <a:srgbClr val="FDA438"/>
              </a:solidFill>
            </a:endParaRPr>
          </a:p>
        </p:txBody>
      </p:sp>
      <p:sp>
        <p:nvSpPr>
          <p:cNvPr id="49" name="TextBox 48">
            <a:extLst>
              <a:ext uri="{FF2B5EF4-FFF2-40B4-BE49-F238E27FC236}">
                <a16:creationId xmlns:a16="http://schemas.microsoft.com/office/drawing/2014/main" id="{E42EB067-60B8-1F31-1704-61A18765E171}"/>
              </a:ext>
            </a:extLst>
          </p:cNvPr>
          <p:cNvSpPr txBox="1"/>
          <p:nvPr/>
        </p:nvSpPr>
        <p:spPr>
          <a:xfrm>
            <a:off x="5301650" y="4977642"/>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Mid-level developer</a:t>
            </a:r>
          </a:p>
        </p:txBody>
      </p:sp>
      <p:sp>
        <p:nvSpPr>
          <p:cNvPr id="50" name="TextBox 49">
            <a:extLst>
              <a:ext uri="{FF2B5EF4-FFF2-40B4-BE49-F238E27FC236}">
                <a16:creationId xmlns:a16="http://schemas.microsoft.com/office/drawing/2014/main" id="{868B8EA3-0FD1-1B24-8C60-C2BF1CFC5181}"/>
              </a:ext>
            </a:extLst>
          </p:cNvPr>
          <p:cNvSpPr txBox="1"/>
          <p:nvPr/>
        </p:nvSpPr>
        <p:spPr>
          <a:xfrm>
            <a:off x="7457827" y="4977642"/>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Senior technical consultant</a:t>
            </a:r>
          </a:p>
        </p:txBody>
      </p:sp>
      <p:sp>
        <p:nvSpPr>
          <p:cNvPr id="51" name="TextBox 50">
            <a:extLst>
              <a:ext uri="{FF2B5EF4-FFF2-40B4-BE49-F238E27FC236}">
                <a16:creationId xmlns:a16="http://schemas.microsoft.com/office/drawing/2014/main" id="{F65E7D80-ADCD-33C5-7A7D-296F1143626F}"/>
              </a:ext>
            </a:extLst>
          </p:cNvPr>
          <p:cNvSpPr txBox="1"/>
          <p:nvPr/>
        </p:nvSpPr>
        <p:spPr>
          <a:xfrm>
            <a:off x="9690345" y="4993113"/>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Senior technical lead</a:t>
            </a:r>
          </a:p>
        </p:txBody>
      </p:sp>
      <p:pic>
        <p:nvPicPr>
          <p:cNvPr id="2050" name="Picture 2" descr="SonarLint - IntelliJ IDEs Plugin | Marketplace">
            <a:extLst>
              <a:ext uri="{FF2B5EF4-FFF2-40B4-BE49-F238E27FC236}">
                <a16:creationId xmlns:a16="http://schemas.microsoft.com/office/drawing/2014/main" id="{12F1A181-846D-DCBF-EC1F-012E640A5C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7341" y="198613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56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6">
            <a:extLst>
              <a:ext uri="{FF2B5EF4-FFF2-40B4-BE49-F238E27FC236}">
                <a16:creationId xmlns:a16="http://schemas.microsoft.com/office/drawing/2014/main" id="{C9304D91-F3DA-8C42-CA64-7AE25AD38230}"/>
              </a:ext>
            </a:extLst>
          </p:cNvPr>
          <p:cNvSpPr>
            <a:spLocks noGrp="1"/>
          </p:cNvSpPr>
          <p:nvPr>
            <p:ph type="subTitle" idx="1"/>
          </p:nvPr>
        </p:nvSpPr>
        <p:spPr>
          <a:xfrm>
            <a:off x="4957396" y="2790765"/>
            <a:ext cx="6522262" cy="1655762"/>
          </a:xfrm>
        </p:spPr>
        <p:txBody>
          <a:bodyPr>
            <a:normAutofit/>
          </a:bodyPr>
          <a:lstStyle/>
          <a:p>
            <a:r>
              <a:rPr lang="en-GB" sz="3600"/>
              <a:t>Prepare for </a:t>
            </a:r>
            <a:r>
              <a:rPr lang="en-GB" sz="3600" err="1"/>
              <a:t>takeoff</a:t>
            </a:r>
            <a:endParaRPr lang="en-GB" sz="3600"/>
          </a:p>
          <a:p>
            <a:endParaRPr lang="en-GB" sz="3600"/>
          </a:p>
        </p:txBody>
      </p:sp>
      <p:pic>
        <p:nvPicPr>
          <p:cNvPr id="9" name="Picture 8" descr="Welcome to Kerv | Kerv">
            <a:extLst>
              <a:ext uri="{FF2B5EF4-FFF2-40B4-BE49-F238E27FC236}">
                <a16:creationId xmlns:a16="http://schemas.microsoft.com/office/drawing/2014/main" id="{794F8646-A4D9-C54D-B3FF-443445CFD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ql_bits-_1040x520 - Craig Porteous">
            <a:extLst>
              <a:ext uri="{FF2B5EF4-FFF2-40B4-BE49-F238E27FC236}">
                <a16:creationId xmlns:a16="http://schemas.microsoft.com/office/drawing/2014/main" id="{12458F35-E4F4-8D5F-8F9D-30A721817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8D190F33-3F96-31D1-9CC8-857F865F59AA}"/>
              </a:ext>
            </a:extLst>
          </p:cNvPr>
          <p:cNvSpPr/>
          <p:nvPr/>
        </p:nvSpPr>
        <p:spPr>
          <a:xfrm>
            <a:off x="7077714" y="278376"/>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5">
            <a:extLst>
              <a:ext uri="{FF2B5EF4-FFF2-40B4-BE49-F238E27FC236}">
                <a16:creationId xmlns:a16="http://schemas.microsoft.com/office/drawing/2014/main" id="{8CFA55B5-E204-494F-CA7B-B8A1E3ECD0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21892" y="426826"/>
            <a:ext cx="1728788" cy="1728787"/>
          </a:xfrm>
          <a:prstGeom prst="ellipse">
            <a:avLst/>
          </a:prstGeom>
        </p:spPr>
      </p:pic>
      <p:sp>
        <p:nvSpPr>
          <p:cNvPr id="4" name="Subtitle 5">
            <a:extLst>
              <a:ext uri="{FF2B5EF4-FFF2-40B4-BE49-F238E27FC236}">
                <a16:creationId xmlns:a16="http://schemas.microsoft.com/office/drawing/2014/main" id="{BACD54E1-1F7F-6785-DB4D-D53043BFCE83}"/>
              </a:ext>
            </a:extLst>
          </p:cNvPr>
          <p:cNvSpPr txBox="1">
            <a:spLocks/>
          </p:cNvSpPr>
          <p:nvPr/>
        </p:nvSpPr>
        <p:spPr>
          <a:xfrm>
            <a:off x="5466160" y="3444853"/>
            <a:ext cx="5504734" cy="855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FF0000"/>
                </a:solidFill>
              </a:rPr>
              <a:t>Warning: please fasten your seatbelt</a:t>
            </a:r>
            <a:endParaRPr lang="en-GB">
              <a:solidFill>
                <a:srgbClr val="FF0000"/>
              </a:solidFill>
            </a:endParaRPr>
          </a:p>
        </p:txBody>
      </p:sp>
    </p:spTree>
    <p:extLst>
      <p:ext uri="{BB962C8B-B14F-4D97-AF65-F5344CB8AC3E}">
        <p14:creationId xmlns:p14="http://schemas.microsoft.com/office/powerpoint/2010/main" val="396824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6">
            <a:extLst>
              <a:ext uri="{FF2B5EF4-FFF2-40B4-BE49-F238E27FC236}">
                <a16:creationId xmlns:a16="http://schemas.microsoft.com/office/drawing/2014/main" id="{C9304D91-F3DA-8C42-CA64-7AE25AD38230}"/>
              </a:ext>
            </a:extLst>
          </p:cNvPr>
          <p:cNvSpPr>
            <a:spLocks noGrp="1"/>
          </p:cNvSpPr>
          <p:nvPr>
            <p:ph type="subTitle" idx="1"/>
          </p:nvPr>
        </p:nvSpPr>
        <p:spPr>
          <a:xfrm>
            <a:off x="4957396" y="2790765"/>
            <a:ext cx="6522262" cy="1655762"/>
          </a:xfrm>
        </p:spPr>
        <p:txBody>
          <a:bodyPr>
            <a:normAutofit/>
          </a:bodyPr>
          <a:lstStyle/>
          <a:p>
            <a:r>
              <a:rPr lang="en-GB" sz="3600"/>
              <a:t>Summarising our Approach</a:t>
            </a:r>
          </a:p>
          <a:p>
            <a:endParaRPr lang="en-GB" sz="3600"/>
          </a:p>
        </p:txBody>
      </p:sp>
      <p:pic>
        <p:nvPicPr>
          <p:cNvPr id="9" name="Picture 8" descr="Welcome to Kerv | Kerv">
            <a:extLst>
              <a:ext uri="{FF2B5EF4-FFF2-40B4-BE49-F238E27FC236}">
                <a16:creationId xmlns:a16="http://schemas.microsoft.com/office/drawing/2014/main" id="{794F8646-A4D9-C54D-B3FF-443445CFD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ql_bits-_1040x520 - Craig Porteous">
            <a:extLst>
              <a:ext uri="{FF2B5EF4-FFF2-40B4-BE49-F238E27FC236}">
                <a16:creationId xmlns:a16="http://schemas.microsoft.com/office/drawing/2014/main" id="{12458F35-E4F4-8D5F-8F9D-30A721817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8D190F33-3F96-31D1-9CC8-857F865F59AA}"/>
              </a:ext>
            </a:extLst>
          </p:cNvPr>
          <p:cNvSpPr/>
          <p:nvPr/>
        </p:nvSpPr>
        <p:spPr>
          <a:xfrm>
            <a:off x="7256326" y="323657"/>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5">
            <a:extLst>
              <a:ext uri="{FF2B5EF4-FFF2-40B4-BE49-F238E27FC236}">
                <a16:creationId xmlns:a16="http://schemas.microsoft.com/office/drawing/2014/main" id="{8CFA55B5-E204-494F-CA7B-B8A1E3ECD0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0504" y="472107"/>
            <a:ext cx="1728788" cy="1728787"/>
          </a:xfrm>
          <a:prstGeom prst="ellipse">
            <a:avLst/>
          </a:prstGeom>
        </p:spPr>
      </p:pic>
    </p:spTree>
    <p:extLst>
      <p:ext uri="{BB962C8B-B14F-4D97-AF65-F5344CB8AC3E}">
        <p14:creationId xmlns:p14="http://schemas.microsoft.com/office/powerpoint/2010/main" val="795677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atGPT Logo - Chat gpt Icon on White Background 21059827 ...">
            <a:extLst>
              <a:ext uri="{FF2B5EF4-FFF2-40B4-BE49-F238E27FC236}">
                <a16:creationId xmlns:a16="http://schemas.microsoft.com/office/drawing/2014/main" id="{F9A1BF24-003E-9E0E-3DC0-F62CE0221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142" y="2703936"/>
            <a:ext cx="1166984" cy="11669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verything you need to know about Github Copilot | by Vibhor Gautam |  Analytics Vidhya | Medium">
            <a:extLst>
              <a:ext uri="{FF2B5EF4-FFF2-40B4-BE49-F238E27FC236}">
                <a16:creationId xmlns:a16="http://schemas.microsoft.com/office/drawing/2014/main" id="{7E098D76-04E5-F979-6EB6-39DD92694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043" y="2769078"/>
            <a:ext cx="957411" cy="9574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A5B3F7-B1F7-66F8-ABCE-E0F637FDD223}"/>
              </a:ext>
            </a:extLst>
          </p:cNvPr>
          <p:cNvSpPr txBox="1"/>
          <p:nvPr/>
        </p:nvSpPr>
        <p:spPr>
          <a:xfrm>
            <a:off x="5999628" y="3741376"/>
            <a:ext cx="1638726" cy="830997"/>
          </a:xfrm>
          <a:prstGeom prst="rect">
            <a:avLst/>
          </a:prstGeom>
          <a:noFill/>
        </p:spPr>
        <p:txBody>
          <a:bodyPr wrap="square" rtlCol="0">
            <a:spAutoFit/>
          </a:bodyPr>
          <a:lstStyle/>
          <a:p>
            <a:pPr marL="285750" indent="-285750">
              <a:buFont typeface="Wingdings" panose="05000000000000000000" pitchFamily="2" charset="2"/>
              <a:buChar char="§"/>
            </a:pPr>
            <a:r>
              <a:rPr lang="en-GB" sz="1200"/>
              <a:t>Research options</a:t>
            </a:r>
          </a:p>
          <a:p>
            <a:pPr marL="285750" indent="-285750">
              <a:buFont typeface="Wingdings" panose="05000000000000000000" pitchFamily="2" charset="2"/>
              <a:buChar char="§"/>
            </a:pPr>
            <a:r>
              <a:rPr lang="en-GB" sz="1200"/>
              <a:t>Prompt creation</a:t>
            </a:r>
          </a:p>
          <a:p>
            <a:pPr marL="285750" indent="-285750">
              <a:buFont typeface="Wingdings" panose="05000000000000000000" pitchFamily="2" charset="2"/>
              <a:buChar char="§"/>
            </a:pPr>
            <a:r>
              <a:rPr lang="en-GB" sz="1200"/>
              <a:t>Code</a:t>
            </a:r>
          </a:p>
          <a:p>
            <a:pPr marL="285750" indent="-285750">
              <a:buFont typeface="Wingdings" panose="05000000000000000000" pitchFamily="2" charset="2"/>
              <a:buChar char="§"/>
            </a:pPr>
            <a:r>
              <a:rPr lang="en-GB" sz="1200"/>
              <a:t>Review</a:t>
            </a:r>
          </a:p>
        </p:txBody>
      </p:sp>
      <p:sp>
        <p:nvSpPr>
          <p:cNvPr id="8" name="TextBox 7">
            <a:extLst>
              <a:ext uri="{FF2B5EF4-FFF2-40B4-BE49-F238E27FC236}">
                <a16:creationId xmlns:a16="http://schemas.microsoft.com/office/drawing/2014/main" id="{FDDBD7E9-04E3-2F3A-1A6E-E5EA5F66F8AC}"/>
              </a:ext>
            </a:extLst>
          </p:cNvPr>
          <p:cNvSpPr txBox="1"/>
          <p:nvPr/>
        </p:nvSpPr>
        <p:spPr>
          <a:xfrm>
            <a:off x="9011430" y="3754568"/>
            <a:ext cx="1487038" cy="646331"/>
          </a:xfrm>
          <a:prstGeom prst="rect">
            <a:avLst/>
          </a:prstGeom>
          <a:noFill/>
        </p:spPr>
        <p:txBody>
          <a:bodyPr wrap="square" rtlCol="0">
            <a:spAutoFit/>
          </a:bodyPr>
          <a:lstStyle/>
          <a:p>
            <a:pPr marL="285750" indent="-285750">
              <a:buFont typeface="Wingdings" panose="05000000000000000000" pitchFamily="2" charset="2"/>
              <a:buChar char="§"/>
            </a:pPr>
            <a:r>
              <a:rPr lang="en-GB" sz="1200"/>
              <a:t>Code</a:t>
            </a:r>
          </a:p>
          <a:p>
            <a:pPr marL="285750" indent="-285750">
              <a:buFont typeface="Wingdings" panose="05000000000000000000" pitchFamily="2" charset="2"/>
              <a:buChar char="§"/>
            </a:pPr>
            <a:r>
              <a:rPr lang="en-GB" sz="1200"/>
              <a:t>Refactor</a:t>
            </a:r>
          </a:p>
          <a:p>
            <a:pPr marL="285750" indent="-285750">
              <a:buFont typeface="Wingdings" panose="05000000000000000000" pitchFamily="2" charset="2"/>
              <a:buChar char="§"/>
            </a:pPr>
            <a:r>
              <a:rPr lang="en-GB" sz="1200"/>
              <a:t>Review</a:t>
            </a:r>
          </a:p>
        </p:txBody>
      </p:sp>
      <p:sp>
        <p:nvSpPr>
          <p:cNvPr id="9" name="TextBox 8">
            <a:extLst>
              <a:ext uri="{FF2B5EF4-FFF2-40B4-BE49-F238E27FC236}">
                <a16:creationId xmlns:a16="http://schemas.microsoft.com/office/drawing/2014/main" id="{2C21A01E-BB8A-595A-9868-A04C767B23EE}"/>
              </a:ext>
            </a:extLst>
          </p:cNvPr>
          <p:cNvSpPr txBox="1"/>
          <p:nvPr/>
        </p:nvSpPr>
        <p:spPr>
          <a:xfrm>
            <a:off x="3162722" y="3696462"/>
            <a:ext cx="1800272" cy="461665"/>
          </a:xfrm>
          <a:prstGeom prst="rect">
            <a:avLst/>
          </a:prstGeom>
          <a:noFill/>
        </p:spPr>
        <p:txBody>
          <a:bodyPr wrap="square" rtlCol="0">
            <a:spAutoFit/>
          </a:bodyPr>
          <a:lstStyle/>
          <a:p>
            <a:pPr marL="285750" indent="-285750">
              <a:buFont typeface="Wingdings" panose="05000000000000000000" pitchFamily="2" charset="2"/>
              <a:buChar char="§"/>
            </a:pPr>
            <a:r>
              <a:rPr lang="en-GB" sz="1200"/>
              <a:t>Architect (Mo!)</a:t>
            </a:r>
          </a:p>
          <a:p>
            <a:pPr marL="285750" indent="-285750">
              <a:buFont typeface="Wingdings" panose="05000000000000000000" pitchFamily="2" charset="2"/>
              <a:buChar char="§"/>
            </a:pPr>
            <a:r>
              <a:rPr lang="en-GB" sz="1200"/>
              <a:t>Review</a:t>
            </a:r>
          </a:p>
        </p:txBody>
      </p:sp>
      <p:sp>
        <p:nvSpPr>
          <p:cNvPr id="10" name="Arrow: Right 9">
            <a:extLst>
              <a:ext uri="{FF2B5EF4-FFF2-40B4-BE49-F238E27FC236}">
                <a16:creationId xmlns:a16="http://schemas.microsoft.com/office/drawing/2014/main" id="{A3FD4E2D-E275-E6A0-0A7C-1DB5A9628C6A}"/>
              </a:ext>
            </a:extLst>
          </p:cNvPr>
          <p:cNvSpPr/>
          <p:nvPr/>
        </p:nvSpPr>
        <p:spPr>
          <a:xfrm>
            <a:off x="4448716" y="2952141"/>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1" name="Arrow: Right 10">
            <a:extLst>
              <a:ext uri="{FF2B5EF4-FFF2-40B4-BE49-F238E27FC236}">
                <a16:creationId xmlns:a16="http://schemas.microsoft.com/office/drawing/2014/main" id="{DD86A595-F6F6-1F48-4F0B-CDE2D7472D3F}"/>
              </a:ext>
            </a:extLst>
          </p:cNvPr>
          <p:cNvSpPr/>
          <p:nvPr/>
        </p:nvSpPr>
        <p:spPr>
          <a:xfrm>
            <a:off x="7432617" y="2977096"/>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Arrow: Right 11">
            <a:extLst>
              <a:ext uri="{FF2B5EF4-FFF2-40B4-BE49-F238E27FC236}">
                <a16:creationId xmlns:a16="http://schemas.microsoft.com/office/drawing/2014/main" id="{C860269D-9A2C-AC89-510A-1103C976A4A8}"/>
              </a:ext>
            </a:extLst>
          </p:cNvPr>
          <p:cNvSpPr/>
          <p:nvPr/>
        </p:nvSpPr>
        <p:spPr>
          <a:xfrm rot="10800000">
            <a:off x="7407321" y="3355914"/>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 name="Arrow: Right 13">
            <a:extLst>
              <a:ext uri="{FF2B5EF4-FFF2-40B4-BE49-F238E27FC236}">
                <a16:creationId xmlns:a16="http://schemas.microsoft.com/office/drawing/2014/main" id="{3F1E04B0-79E7-B97D-4C11-3211CA3F09CA}"/>
              </a:ext>
            </a:extLst>
          </p:cNvPr>
          <p:cNvSpPr/>
          <p:nvPr/>
        </p:nvSpPr>
        <p:spPr>
          <a:xfrm rot="10800000">
            <a:off x="4423420" y="3399254"/>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5" name="Arrow: Right 14">
            <a:extLst>
              <a:ext uri="{FF2B5EF4-FFF2-40B4-BE49-F238E27FC236}">
                <a16:creationId xmlns:a16="http://schemas.microsoft.com/office/drawing/2014/main" id="{67004DF3-6D05-8726-AB77-C94D9F36D4F0}"/>
              </a:ext>
            </a:extLst>
          </p:cNvPr>
          <p:cNvSpPr/>
          <p:nvPr/>
        </p:nvSpPr>
        <p:spPr>
          <a:xfrm rot="16200000">
            <a:off x="6042229" y="2148842"/>
            <a:ext cx="1022797" cy="166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6" name="Arrow: Right 15">
            <a:extLst>
              <a:ext uri="{FF2B5EF4-FFF2-40B4-BE49-F238E27FC236}">
                <a16:creationId xmlns:a16="http://schemas.microsoft.com/office/drawing/2014/main" id="{2A607EB9-1A24-3EC3-603F-ADC99A5B541E}"/>
              </a:ext>
            </a:extLst>
          </p:cNvPr>
          <p:cNvSpPr/>
          <p:nvPr/>
        </p:nvSpPr>
        <p:spPr>
          <a:xfrm rot="5400000">
            <a:off x="6425225" y="2148842"/>
            <a:ext cx="1022797" cy="166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7" name="TextBox 16">
            <a:extLst>
              <a:ext uri="{FF2B5EF4-FFF2-40B4-BE49-F238E27FC236}">
                <a16:creationId xmlns:a16="http://schemas.microsoft.com/office/drawing/2014/main" id="{76CEB61E-98CA-7C48-B717-66B941977636}"/>
              </a:ext>
            </a:extLst>
          </p:cNvPr>
          <p:cNvSpPr txBox="1"/>
          <p:nvPr/>
        </p:nvSpPr>
        <p:spPr>
          <a:xfrm>
            <a:off x="5944992" y="1234996"/>
            <a:ext cx="1638725" cy="461665"/>
          </a:xfrm>
          <a:prstGeom prst="rect">
            <a:avLst/>
          </a:prstGeom>
          <a:noFill/>
        </p:spPr>
        <p:txBody>
          <a:bodyPr wrap="square" rtlCol="0">
            <a:spAutoFit/>
          </a:bodyPr>
          <a:lstStyle/>
          <a:p>
            <a:pPr marL="285750" indent="-285750">
              <a:buFont typeface="Wingdings" panose="05000000000000000000" pitchFamily="2" charset="2"/>
              <a:buChar char="§"/>
            </a:pPr>
            <a:r>
              <a:rPr lang="en-GB" sz="1200"/>
              <a:t>Quality checks</a:t>
            </a:r>
          </a:p>
          <a:p>
            <a:pPr marL="285750" indent="-285750">
              <a:buFont typeface="Wingdings" panose="05000000000000000000" pitchFamily="2" charset="2"/>
              <a:buChar char="§"/>
            </a:pPr>
            <a:r>
              <a:rPr lang="en-GB" sz="1200"/>
              <a:t>Security checks</a:t>
            </a:r>
          </a:p>
        </p:txBody>
      </p:sp>
      <p:pic>
        <p:nvPicPr>
          <p:cNvPr id="21" name="Picture 20" descr="Businesswoman thumbs down">
            <a:extLst>
              <a:ext uri="{FF2B5EF4-FFF2-40B4-BE49-F238E27FC236}">
                <a16:creationId xmlns:a16="http://schemas.microsoft.com/office/drawing/2014/main" id="{7F9D37C8-D53E-340E-F24C-F5FD1B91D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396" y="5203016"/>
            <a:ext cx="525541" cy="1295279"/>
          </a:xfrm>
          <a:prstGeom prst="rect">
            <a:avLst/>
          </a:prstGeom>
        </p:spPr>
      </p:pic>
      <p:sp>
        <p:nvSpPr>
          <p:cNvPr id="23" name="Arrow: Right 22">
            <a:extLst>
              <a:ext uri="{FF2B5EF4-FFF2-40B4-BE49-F238E27FC236}">
                <a16:creationId xmlns:a16="http://schemas.microsoft.com/office/drawing/2014/main" id="{C192F933-6E80-D2EC-3E7F-7CF30AD8EADE}"/>
              </a:ext>
            </a:extLst>
          </p:cNvPr>
          <p:cNvSpPr/>
          <p:nvPr/>
        </p:nvSpPr>
        <p:spPr>
          <a:xfrm>
            <a:off x="1875452" y="3136396"/>
            <a:ext cx="1515134" cy="171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6" name="Arrow: Right 25">
            <a:extLst>
              <a:ext uri="{FF2B5EF4-FFF2-40B4-BE49-F238E27FC236}">
                <a16:creationId xmlns:a16="http://schemas.microsoft.com/office/drawing/2014/main" id="{03ED2B82-1CC4-B1D8-E566-1625A5852C61}"/>
              </a:ext>
            </a:extLst>
          </p:cNvPr>
          <p:cNvSpPr/>
          <p:nvPr/>
        </p:nvSpPr>
        <p:spPr>
          <a:xfrm rot="16200000">
            <a:off x="3151269" y="4608278"/>
            <a:ext cx="1022797" cy="166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7" name="Arrow: Right 26">
            <a:extLst>
              <a:ext uri="{FF2B5EF4-FFF2-40B4-BE49-F238E27FC236}">
                <a16:creationId xmlns:a16="http://schemas.microsoft.com/office/drawing/2014/main" id="{69A73593-86BE-2C6A-9559-DC686C660124}"/>
              </a:ext>
            </a:extLst>
          </p:cNvPr>
          <p:cNvSpPr/>
          <p:nvPr/>
        </p:nvSpPr>
        <p:spPr>
          <a:xfrm rot="5400000">
            <a:off x="3534265" y="4608278"/>
            <a:ext cx="1022797" cy="166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8" name="TextBox 27">
            <a:extLst>
              <a:ext uri="{FF2B5EF4-FFF2-40B4-BE49-F238E27FC236}">
                <a16:creationId xmlns:a16="http://schemas.microsoft.com/office/drawing/2014/main" id="{6DAE7226-1A72-3607-8500-B4F090678357}"/>
              </a:ext>
            </a:extLst>
          </p:cNvPr>
          <p:cNvSpPr txBox="1"/>
          <p:nvPr/>
        </p:nvSpPr>
        <p:spPr>
          <a:xfrm>
            <a:off x="3228867" y="6498295"/>
            <a:ext cx="1800272" cy="276999"/>
          </a:xfrm>
          <a:prstGeom prst="rect">
            <a:avLst/>
          </a:prstGeom>
          <a:noFill/>
        </p:spPr>
        <p:txBody>
          <a:bodyPr wrap="square" rtlCol="0">
            <a:spAutoFit/>
          </a:bodyPr>
          <a:lstStyle/>
          <a:p>
            <a:pPr marL="285750" indent="-285750">
              <a:buFont typeface="Wingdings" panose="05000000000000000000" pitchFamily="2" charset="2"/>
              <a:buChar char="§"/>
            </a:pPr>
            <a:r>
              <a:rPr lang="en-GB" sz="1200"/>
              <a:t>QA</a:t>
            </a:r>
          </a:p>
        </p:txBody>
      </p:sp>
      <p:sp>
        <p:nvSpPr>
          <p:cNvPr id="29" name="Title 1">
            <a:extLst>
              <a:ext uri="{FF2B5EF4-FFF2-40B4-BE49-F238E27FC236}">
                <a16:creationId xmlns:a16="http://schemas.microsoft.com/office/drawing/2014/main" id="{C3783E8D-A392-E34D-98D5-4978639EC56E}"/>
              </a:ext>
            </a:extLst>
          </p:cNvPr>
          <p:cNvSpPr>
            <a:spLocks noGrp="1"/>
          </p:cNvSpPr>
          <p:nvPr>
            <p:ph type="title"/>
          </p:nvPr>
        </p:nvSpPr>
        <p:spPr>
          <a:xfrm>
            <a:off x="113427" y="774353"/>
            <a:ext cx="3932237" cy="1600200"/>
          </a:xfrm>
        </p:spPr>
        <p:txBody>
          <a:bodyPr>
            <a:normAutofit/>
          </a:bodyPr>
          <a:lstStyle/>
          <a:p>
            <a:pPr lvl="0"/>
            <a:r>
              <a:rPr lang="en-GB" sz="3200"/>
              <a:t>Combine with OpenAI GPT4 for Multi LLM copilot workflow</a:t>
            </a:r>
            <a:endParaRPr lang="en-US" sz="3200"/>
          </a:p>
        </p:txBody>
      </p:sp>
      <p:pic>
        <p:nvPicPr>
          <p:cNvPr id="2" name="Picture 8" descr="Welcome to Kerv | Kerv">
            <a:extLst>
              <a:ext uri="{FF2B5EF4-FFF2-40B4-BE49-F238E27FC236}">
                <a16:creationId xmlns:a16="http://schemas.microsoft.com/office/drawing/2014/main" id="{EC53787B-AE50-BB44-C62D-F4510B5ED7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030E7522-3DBD-85CE-B4F4-5CB8102125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21">
            <a:extLst>
              <a:ext uri="{FF2B5EF4-FFF2-40B4-BE49-F238E27FC236}">
                <a16:creationId xmlns:a16="http://schemas.microsoft.com/office/drawing/2014/main" id="{CB50C3F8-B3C2-B53F-7482-F67DC731772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496384" y="2889127"/>
            <a:ext cx="767141" cy="791593"/>
          </a:xfrm>
          <a:prstGeom prst="ellipse">
            <a:avLst/>
          </a:prstGeom>
        </p:spPr>
      </p:pic>
      <p:sp>
        <p:nvSpPr>
          <p:cNvPr id="19" name="TextBox 18">
            <a:extLst>
              <a:ext uri="{FF2B5EF4-FFF2-40B4-BE49-F238E27FC236}">
                <a16:creationId xmlns:a16="http://schemas.microsoft.com/office/drawing/2014/main" id="{CE0C7543-39F6-171F-A78F-12A0178D3351}"/>
              </a:ext>
            </a:extLst>
          </p:cNvPr>
          <p:cNvSpPr txBox="1"/>
          <p:nvPr/>
        </p:nvSpPr>
        <p:spPr>
          <a:xfrm>
            <a:off x="5533969" y="5002090"/>
            <a:ext cx="6392333" cy="1754326"/>
          </a:xfrm>
          <a:prstGeom prst="rect">
            <a:avLst/>
          </a:prstGeom>
          <a:noFill/>
        </p:spPr>
        <p:txBody>
          <a:bodyPr wrap="square" rtlCol="0">
            <a:spAutoFit/>
          </a:bodyPr>
          <a:lstStyle/>
          <a:p>
            <a:r>
              <a:rPr lang="en-GB"/>
              <a:t>Somewhat inspired by ongoing research with approaches like RAG, Finetuning, agent-based architectures.</a:t>
            </a:r>
          </a:p>
          <a:p>
            <a:endParaRPr lang="en-GB"/>
          </a:p>
          <a:p>
            <a:r>
              <a:rPr lang="en-GB"/>
              <a:t>Essentially:</a:t>
            </a:r>
          </a:p>
          <a:p>
            <a:r>
              <a:rPr lang="en-GB"/>
              <a:t>Just like people, not all LLMs can do/are good at the same thing.</a:t>
            </a:r>
          </a:p>
          <a:p>
            <a:r>
              <a:rPr lang="en-GB"/>
              <a:t>We found good results from combination.  </a:t>
            </a:r>
          </a:p>
        </p:txBody>
      </p:sp>
      <p:pic>
        <p:nvPicPr>
          <p:cNvPr id="5" name="Picture 2" descr="SonarLint - IntelliJ IDEs Plugin | Marketplace">
            <a:extLst>
              <a:ext uri="{FF2B5EF4-FFF2-40B4-BE49-F238E27FC236}">
                <a16:creationId xmlns:a16="http://schemas.microsoft.com/office/drawing/2014/main" id="{BA6FF92B-06FF-79ED-E391-AFEC69ECC8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720" y="153676"/>
            <a:ext cx="1125200" cy="112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10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E25E-D2C2-CA32-E256-5BA9625F3895}"/>
            </a:ext>
          </a:extLst>
        </p:cNvPr>
        <p:cNvGrpSpPr/>
        <p:nvPr/>
      </p:nvGrpSpPr>
      <p:grpSpPr>
        <a:xfrm>
          <a:off x="0" y="0"/>
          <a:ext cx="0" cy="0"/>
          <a:chOff x="0" y="0"/>
          <a:chExt cx="0" cy="0"/>
        </a:xfrm>
      </p:grpSpPr>
      <p:pic>
        <p:nvPicPr>
          <p:cNvPr id="2" name="Picture 8" descr="Welcome to Kerv | Kerv">
            <a:extLst>
              <a:ext uri="{FF2B5EF4-FFF2-40B4-BE49-F238E27FC236}">
                <a16:creationId xmlns:a16="http://schemas.microsoft.com/office/drawing/2014/main" id="{B7D1B016-3015-0F87-9E10-8E8ED886F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B764261D-B3A8-0BDA-21AC-BE080F578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22961EA-B9D2-49BA-9B49-AFFA41C554B4}"/>
              </a:ext>
            </a:extLst>
          </p:cNvPr>
          <p:cNvSpPr txBox="1"/>
          <p:nvPr/>
        </p:nvSpPr>
        <p:spPr>
          <a:xfrm>
            <a:off x="5870528" y="1439087"/>
            <a:ext cx="6495789" cy="4247317"/>
          </a:xfrm>
          <a:prstGeom prst="rect">
            <a:avLst/>
          </a:prstGeom>
          <a:noFill/>
        </p:spPr>
        <p:txBody>
          <a:bodyPr wrap="square">
            <a:spAutoFit/>
          </a:bodyPr>
          <a:lstStyle/>
          <a:p>
            <a:pPr algn="l"/>
            <a:r>
              <a:rPr lang="en-GB" b="1">
                <a:solidFill>
                  <a:srgbClr val="161616"/>
                </a:solidFill>
                <a:latin typeface="Segoe UI" panose="020B0502040204020203" pitchFamily="34" charset="0"/>
              </a:rPr>
              <a:t>Research ideas</a:t>
            </a:r>
          </a:p>
          <a:p>
            <a:r>
              <a:rPr lang="en-GB">
                <a:solidFill>
                  <a:srgbClr val="161616"/>
                </a:solidFill>
                <a:latin typeface="Segoe UI" panose="020B0502040204020203" pitchFamily="34" charset="0"/>
              </a:rPr>
              <a:t>Validate your ideas for technical solutions</a:t>
            </a:r>
          </a:p>
          <a:p>
            <a:endParaRPr lang="en-GB" b="1">
              <a:solidFill>
                <a:srgbClr val="161616"/>
              </a:solidFill>
              <a:latin typeface="Segoe UI" panose="020B0502040204020203" pitchFamily="34" charset="0"/>
            </a:endParaRPr>
          </a:p>
          <a:p>
            <a:r>
              <a:rPr lang="en-GB" b="1">
                <a:solidFill>
                  <a:srgbClr val="161616"/>
                </a:solidFill>
                <a:latin typeface="Segoe UI" panose="020B0502040204020203" pitchFamily="34" charset="0"/>
              </a:rPr>
              <a:t>Generate Copilot prompts</a:t>
            </a:r>
          </a:p>
          <a:p>
            <a:pPr algn="l"/>
            <a:r>
              <a:rPr lang="en-GB">
                <a:solidFill>
                  <a:srgbClr val="161616"/>
                </a:solidFill>
                <a:latin typeface="Segoe UI" panose="020B0502040204020203" pitchFamily="34" charset="0"/>
              </a:rPr>
              <a:t>Ask it to generate logic or stub solution</a:t>
            </a:r>
          </a:p>
          <a:p>
            <a:pPr algn="l"/>
            <a:endParaRPr lang="en-GB">
              <a:solidFill>
                <a:srgbClr val="161616"/>
              </a:solidFill>
              <a:latin typeface="Segoe UI" panose="020B0502040204020203" pitchFamily="34" charset="0"/>
            </a:endParaRPr>
          </a:p>
          <a:p>
            <a:r>
              <a:rPr lang="en-GB" b="1">
                <a:solidFill>
                  <a:srgbClr val="161616"/>
                </a:solidFill>
                <a:latin typeface="Segoe UI" panose="020B0502040204020203" pitchFamily="34" charset="0"/>
              </a:rPr>
              <a:t>Review code</a:t>
            </a:r>
          </a:p>
          <a:p>
            <a:pPr algn="l"/>
            <a:r>
              <a:rPr lang="en-GB">
                <a:solidFill>
                  <a:srgbClr val="161616"/>
                </a:solidFill>
                <a:latin typeface="Segoe UI" panose="020B0502040204020203" pitchFamily="34" charset="0"/>
              </a:rPr>
              <a:t>Ask for a code review of your copilot code</a:t>
            </a:r>
          </a:p>
          <a:p>
            <a:pPr algn="l"/>
            <a:endParaRPr lang="en-GB" b="1">
              <a:solidFill>
                <a:srgbClr val="161616"/>
              </a:solidFill>
              <a:latin typeface="Segoe UI" panose="020B0502040204020203" pitchFamily="34" charset="0"/>
            </a:endParaRPr>
          </a:p>
          <a:p>
            <a:pPr algn="l"/>
            <a:r>
              <a:rPr lang="en-GB" b="1">
                <a:solidFill>
                  <a:srgbClr val="161616"/>
                </a:solidFill>
                <a:latin typeface="Segoe UI" panose="020B0502040204020203" pitchFamily="34" charset="0"/>
              </a:rPr>
              <a:t>Debug code</a:t>
            </a:r>
          </a:p>
          <a:p>
            <a:pPr algn="l"/>
            <a:r>
              <a:rPr lang="en-GB">
                <a:solidFill>
                  <a:srgbClr val="161616"/>
                </a:solidFill>
                <a:latin typeface="Segoe UI" panose="020B0502040204020203" pitchFamily="34" charset="0"/>
              </a:rPr>
              <a:t>Ask it for help on understanding issue with copilot code</a:t>
            </a:r>
          </a:p>
          <a:p>
            <a:endParaRPr lang="en-GB">
              <a:solidFill>
                <a:srgbClr val="161616"/>
              </a:solidFill>
              <a:latin typeface="Segoe UI" panose="020B0502040204020203" pitchFamily="34" charset="0"/>
            </a:endParaRPr>
          </a:p>
          <a:p>
            <a:endParaRPr lang="en-GB">
              <a:solidFill>
                <a:srgbClr val="161616"/>
              </a:solidFill>
              <a:latin typeface="Segoe UI" panose="020B0502040204020203" pitchFamily="34" charset="0"/>
            </a:endParaRPr>
          </a:p>
          <a:p>
            <a:pPr algn="l"/>
            <a:endParaRPr lang="en-GB">
              <a:solidFill>
                <a:srgbClr val="161616"/>
              </a:solidFill>
              <a:latin typeface="Segoe UI" panose="020B0502040204020203" pitchFamily="34" charset="0"/>
            </a:endParaRPr>
          </a:p>
          <a:p>
            <a:pPr algn="l"/>
            <a:endParaRPr lang="en-GB" b="0" i="0">
              <a:solidFill>
                <a:srgbClr val="161616"/>
              </a:solidFill>
              <a:effectLst/>
              <a:latin typeface="Segoe UI" panose="020B0502040204020203" pitchFamily="34" charset="0"/>
            </a:endParaRPr>
          </a:p>
        </p:txBody>
      </p:sp>
      <p:sp>
        <p:nvSpPr>
          <p:cNvPr id="40" name="TextBox 39">
            <a:extLst>
              <a:ext uri="{FF2B5EF4-FFF2-40B4-BE49-F238E27FC236}">
                <a16:creationId xmlns:a16="http://schemas.microsoft.com/office/drawing/2014/main" id="{32EEBBF3-6AEE-DCB9-339D-49E733278484}"/>
              </a:ext>
            </a:extLst>
          </p:cNvPr>
          <p:cNvSpPr txBox="1"/>
          <p:nvPr/>
        </p:nvSpPr>
        <p:spPr>
          <a:xfrm>
            <a:off x="5870528" y="677669"/>
            <a:ext cx="6096000" cy="538609"/>
          </a:xfrm>
          <a:prstGeom prst="rect">
            <a:avLst/>
          </a:prstGeom>
          <a:noFill/>
        </p:spPr>
        <p:txBody>
          <a:bodyPr wrap="square">
            <a:spAutoFit/>
          </a:bodyPr>
          <a:lstStyle/>
          <a:p>
            <a:pPr algn="l"/>
            <a:r>
              <a:rPr lang="en-GB" sz="2900" b="1">
                <a:latin typeface="+mj-lt"/>
                <a:ea typeface="+mj-ea"/>
                <a:cs typeface="+mj-cs"/>
              </a:rPr>
              <a:t>Capabilities</a:t>
            </a:r>
          </a:p>
        </p:txBody>
      </p:sp>
      <p:pic>
        <p:nvPicPr>
          <p:cNvPr id="12" name="Picture 4" descr="ChatGPT Logo - Chat gpt Icon on White Background 21059827 ...">
            <a:extLst>
              <a:ext uri="{FF2B5EF4-FFF2-40B4-BE49-F238E27FC236}">
                <a16:creationId xmlns:a16="http://schemas.microsoft.com/office/drawing/2014/main" id="{2173B6DA-C2D5-C22C-984F-19E6AB0F2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798" y="1216278"/>
            <a:ext cx="1979741" cy="19797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C755BFD-6E86-B2F7-FD0B-DA1F756B2F93}"/>
              </a:ext>
            </a:extLst>
          </p:cNvPr>
          <p:cNvSpPr txBox="1"/>
          <p:nvPr/>
        </p:nvSpPr>
        <p:spPr>
          <a:xfrm>
            <a:off x="2170030" y="3562746"/>
            <a:ext cx="2520280" cy="307777"/>
          </a:xfrm>
          <a:prstGeom prst="rect">
            <a:avLst/>
          </a:prstGeom>
          <a:noFill/>
        </p:spPr>
        <p:txBody>
          <a:bodyPr wrap="square" lIns="0" tIns="0" rIns="0" bIns="0" rtlCol="0">
            <a:spAutoFit/>
          </a:bodyPr>
          <a:lstStyle/>
          <a:p>
            <a:pPr algn="ctr"/>
            <a:r>
              <a:rPr lang="en-US" sz="2000" b="1" kern="0">
                <a:latin typeface="Open Sans"/>
                <a:cs typeface="Arial" panose="020B0604020202020204" pitchFamily="34" charset="0"/>
              </a:rPr>
              <a:t>ChatGPT 4</a:t>
            </a:r>
            <a:endParaRPr lang="en-IN" sz="2000" b="1"/>
          </a:p>
        </p:txBody>
      </p:sp>
      <p:sp>
        <p:nvSpPr>
          <p:cNvPr id="14" name="TextBox 13">
            <a:extLst>
              <a:ext uri="{FF2B5EF4-FFF2-40B4-BE49-F238E27FC236}">
                <a16:creationId xmlns:a16="http://schemas.microsoft.com/office/drawing/2014/main" id="{F18289D7-FDFE-5880-876B-A8F30E957AC7}"/>
              </a:ext>
            </a:extLst>
          </p:cNvPr>
          <p:cNvSpPr txBox="1"/>
          <p:nvPr/>
        </p:nvSpPr>
        <p:spPr>
          <a:xfrm>
            <a:off x="2170030" y="3894133"/>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Technical Consultant</a:t>
            </a:r>
            <a:endParaRPr lang="en-IN" sz="1600" i="1">
              <a:solidFill>
                <a:srgbClr val="FDA438"/>
              </a:solidFill>
            </a:endParaRPr>
          </a:p>
        </p:txBody>
      </p:sp>
      <p:sp>
        <p:nvSpPr>
          <p:cNvPr id="15" name="TextBox 14">
            <a:extLst>
              <a:ext uri="{FF2B5EF4-FFF2-40B4-BE49-F238E27FC236}">
                <a16:creationId xmlns:a16="http://schemas.microsoft.com/office/drawing/2014/main" id="{4BE4C071-62B9-D06A-1EC5-1E72CD707BEE}"/>
              </a:ext>
            </a:extLst>
          </p:cNvPr>
          <p:cNvSpPr txBox="1"/>
          <p:nvPr/>
        </p:nvSpPr>
        <p:spPr>
          <a:xfrm>
            <a:off x="2170030" y="4188502"/>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Senior technical consultant</a:t>
            </a:r>
          </a:p>
        </p:txBody>
      </p:sp>
      <p:pic>
        <p:nvPicPr>
          <p:cNvPr id="17" name="Picture 16">
            <a:extLst>
              <a:ext uri="{FF2B5EF4-FFF2-40B4-BE49-F238E27FC236}">
                <a16:creationId xmlns:a16="http://schemas.microsoft.com/office/drawing/2014/main" id="{47265D79-B64D-E157-FF5C-72BF590DDE49}"/>
              </a:ext>
            </a:extLst>
          </p:cNvPr>
          <p:cNvPicPr>
            <a:picLocks noChangeAspect="1"/>
          </p:cNvPicPr>
          <p:nvPr/>
        </p:nvPicPr>
        <p:blipFill>
          <a:blip r:embed="rId6"/>
          <a:stretch>
            <a:fillRect/>
          </a:stretch>
        </p:blipFill>
        <p:spPr>
          <a:xfrm>
            <a:off x="299472" y="1195744"/>
            <a:ext cx="1670136" cy="3410125"/>
          </a:xfrm>
          <a:prstGeom prst="rect">
            <a:avLst/>
          </a:prstGeom>
        </p:spPr>
      </p:pic>
    </p:spTree>
    <p:extLst>
      <p:ext uri="{BB962C8B-B14F-4D97-AF65-F5344CB8AC3E}">
        <p14:creationId xmlns:p14="http://schemas.microsoft.com/office/powerpoint/2010/main" val="3958737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06934-5272-5118-AAD7-BC60A2D6A2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82C39B-9E53-DAE0-F115-0A22623E1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AF19758C-035F-9592-552A-E8CA95983B83}"/>
              </a:ext>
            </a:extLst>
          </p:cNvPr>
          <p:cNvSpPr>
            <a:spLocks noGrp="1"/>
          </p:cNvSpPr>
          <p:nvPr>
            <p:ph type="title"/>
          </p:nvPr>
        </p:nvSpPr>
        <p:spPr>
          <a:xfrm>
            <a:off x="838194" y="632194"/>
            <a:ext cx="3822189" cy="1899912"/>
          </a:xfrm>
        </p:spPr>
        <p:txBody>
          <a:bodyPr vert="horz" lIns="91440" tIns="45720" rIns="91440" bIns="45720" rtlCol="0" anchor="ctr">
            <a:normAutofit/>
          </a:bodyPr>
          <a:lstStyle/>
          <a:p>
            <a:r>
              <a:rPr lang="en-US" sz="3400"/>
              <a:t>Prompt Engineering Approaches to improving results</a:t>
            </a:r>
          </a:p>
        </p:txBody>
      </p:sp>
      <p:pic>
        <p:nvPicPr>
          <p:cNvPr id="4" name="Picture 8" descr="Welcome to Kerv | Kerv">
            <a:extLst>
              <a:ext uri="{FF2B5EF4-FFF2-40B4-BE49-F238E27FC236}">
                <a16:creationId xmlns:a16="http://schemas.microsoft.com/office/drawing/2014/main" id="{979D1CC9-0C68-83DB-DE11-B2992BBD5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ql_bits-_1040x520 - Craig Porteous">
            <a:extLst>
              <a:ext uri="{FF2B5EF4-FFF2-40B4-BE49-F238E27FC236}">
                <a16:creationId xmlns:a16="http://schemas.microsoft.com/office/drawing/2014/main" id="{7844ECDC-03C7-F717-DA84-97989E2B2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F16E8462-B544-24EF-018F-14FE085B3575}"/>
              </a:ext>
            </a:extLst>
          </p:cNvPr>
          <p:cNvGraphicFramePr/>
          <p:nvPr/>
        </p:nvGraphicFramePr>
        <p:xfrm>
          <a:off x="-740677" y="2592034"/>
          <a:ext cx="6131827" cy="38741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810F6461-1717-C5E7-4A33-369102A2FF18}"/>
              </a:ext>
            </a:extLst>
          </p:cNvPr>
          <p:cNvSpPr/>
          <p:nvPr/>
        </p:nvSpPr>
        <p:spPr>
          <a:xfrm>
            <a:off x="4888704" y="-53596"/>
            <a:ext cx="7303296" cy="69194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latin typeface="Courier New" panose="02070309020205020404" pitchFamily="49" charset="0"/>
                <a:cs typeface="Courier New" panose="02070309020205020404" pitchFamily="49" charset="0"/>
              </a:rPr>
              <a:t>#context</a:t>
            </a:r>
          </a:p>
          <a:p>
            <a:r>
              <a:rPr lang="en-GB" sz="1200">
                <a:solidFill>
                  <a:schemeClr val="bg1"/>
                </a:solidFill>
                <a:latin typeface="Courier New" panose="02070309020205020404" pitchFamily="49" charset="0"/>
                <a:cs typeface="Courier New" panose="02070309020205020404" pitchFamily="49" charset="0"/>
              </a:rPr>
              <a:t>I am building an Enterprise-grade data integration and I need to ensure my code is secure, scalable, performant</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#objective</a:t>
            </a:r>
          </a:p>
          <a:p>
            <a:r>
              <a:rPr lang="en-GB" sz="1200">
                <a:solidFill>
                  <a:schemeClr val="bg1"/>
                </a:solidFill>
                <a:latin typeface="Courier New" panose="02070309020205020404" pitchFamily="49" charset="0"/>
                <a:cs typeface="Courier New" panose="02070309020205020404" pitchFamily="49" charset="0"/>
              </a:rPr>
              <a:t>Review this code and grade it on security issues, scalability concerns, potential performance issues</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#style</a:t>
            </a:r>
          </a:p>
          <a:p>
            <a:r>
              <a:rPr lang="en-GB" sz="1200">
                <a:solidFill>
                  <a:schemeClr val="bg1"/>
                </a:solidFill>
                <a:latin typeface="Courier New" panose="02070309020205020404" pitchFamily="49" charset="0"/>
                <a:cs typeface="Courier New" panose="02070309020205020404" pitchFamily="49" charset="0"/>
              </a:rPr>
              <a:t>Be concise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#tone</a:t>
            </a:r>
          </a:p>
          <a:p>
            <a:r>
              <a:rPr lang="en-GB" sz="1200">
                <a:solidFill>
                  <a:schemeClr val="bg1"/>
                </a:solidFill>
                <a:latin typeface="Courier New" panose="02070309020205020404" pitchFamily="49" charset="0"/>
                <a:cs typeface="Courier New" panose="02070309020205020404" pitchFamily="49" charset="0"/>
              </a:rPr>
              <a:t>Be factual but friendly</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#audience</a:t>
            </a:r>
          </a:p>
          <a:p>
            <a:r>
              <a:rPr lang="en-GB" sz="1200">
                <a:solidFill>
                  <a:schemeClr val="bg1"/>
                </a:solidFill>
                <a:latin typeface="Courier New" panose="02070309020205020404" pitchFamily="49" charset="0"/>
                <a:cs typeface="Courier New" panose="02070309020205020404" pitchFamily="49" charset="0"/>
              </a:rPr>
              <a:t>Mid-level developer</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#response</a:t>
            </a:r>
          </a:p>
          <a:p>
            <a:r>
              <a:rPr lang="en-GB" sz="1200">
                <a:solidFill>
                  <a:schemeClr val="bg1"/>
                </a:solidFill>
                <a:latin typeface="Courier New" panose="02070309020205020404" pitchFamily="49" charset="0"/>
                <a:cs typeface="Courier New" panose="02070309020205020404" pitchFamily="49" charset="0"/>
              </a:rPr>
              <a:t>Respond in table form and bullet points</a:t>
            </a:r>
          </a:p>
        </p:txBody>
      </p:sp>
      <p:sp>
        <p:nvSpPr>
          <p:cNvPr id="9" name="Title 1">
            <a:extLst>
              <a:ext uri="{FF2B5EF4-FFF2-40B4-BE49-F238E27FC236}">
                <a16:creationId xmlns:a16="http://schemas.microsoft.com/office/drawing/2014/main" id="{5D1773FF-44AC-01D0-5B18-321F47C6D0DB}"/>
              </a:ext>
            </a:extLst>
          </p:cNvPr>
          <p:cNvSpPr txBox="1">
            <a:spLocks/>
          </p:cNvSpPr>
          <p:nvPr/>
        </p:nvSpPr>
        <p:spPr>
          <a:xfrm>
            <a:off x="6344546" y="-61482"/>
            <a:ext cx="4513290" cy="78703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400">
                <a:solidFill>
                  <a:schemeClr val="accent6"/>
                </a:solidFill>
              </a:rPr>
              <a:t>GPT4</a:t>
            </a:r>
            <a:r>
              <a:rPr lang="en-US" sz="3400">
                <a:solidFill>
                  <a:schemeClr val="bg1"/>
                </a:solidFill>
              </a:rPr>
              <a:t> : Doing a code review</a:t>
            </a:r>
          </a:p>
        </p:txBody>
      </p:sp>
      <p:pic>
        <p:nvPicPr>
          <p:cNvPr id="2" name="Picture 2" descr="GovTech: Evolving Singapore's National Digital Identity ...">
            <a:extLst>
              <a:ext uri="{FF2B5EF4-FFF2-40B4-BE49-F238E27FC236}">
                <a16:creationId xmlns:a16="http://schemas.microsoft.com/office/drawing/2014/main" id="{E729B781-00FD-2318-3AA0-FDB4AE285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19" y="4937030"/>
            <a:ext cx="1901519" cy="103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26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32E26-0965-84B8-2E88-7A7E189620EE}"/>
            </a:ext>
          </a:extLst>
        </p:cNvPr>
        <p:cNvGrpSpPr/>
        <p:nvPr/>
      </p:nvGrpSpPr>
      <p:grpSpPr>
        <a:xfrm>
          <a:off x="0" y="0"/>
          <a:ext cx="0" cy="0"/>
          <a:chOff x="0" y="0"/>
          <a:chExt cx="0" cy="0"/>
        </a:xfrm>
      </p:grpSpPr>
      <p:pic>
        <p:nvPicPr>
          <p:cNvPr id="2" name="Picture 8" descr="Welcome to Kerv | Kerv">
            <a:extLst>
              <a:ext uri="{FF2B5EF4-FFF2-40B4-BE49-F238E27FC236}">
                <a16:creationId xmlns:a16="http://schemas.microsoft.com/office/drawing/2014/main" id="{37BDED33-DC1E-6549-866E-41B8544E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EA220480-77A1-1318-F190-08845DF48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AFF450C-5FA4-8444-ADB5-B9CD7198CD05}"/>
              </a:ext>
            </a:extLst>
          </p:cNvPr>
          <p:cNvSpPr txBox="1"/>
          <p:nvPr/>
        </p:nvSpPr>
        <p:spPr>
          <a:xfrm>
            <a:off x="5969553" y="1733467"/>
            <a:ext cx="5149633" cy="3693319"/>
          </a:xfrm>
          <a:prstGeom prst="rect">
            <a:avLst/>
          </a:prstGeom>
          <a:noFill/>
        </p:spPr>
        <p:txBody>
          <a:bodyPr wrap="square">
            <a:spAutoFit/>
          </a:bodyPr>
          <a:lstStyle/>
          <a:p>
            <a:pPr algn="l"/>
            <a:r>
              <a:rPr lang="en-GB" b="1">
                <a:solidFill>
                  <a:srgbClr val="161616"/>
                </a:solidFill>
                <a:latin typeface="Segoe UI" panose="020B0502040204020203" pitchFamily="34" charset="0"/>
              </a:rPr>
              <a:t>Convert comments to code</a:t>
            </a:r>
          </a:p>
          <a:p>
            <a:endParaRPr lang="en-GB" b="1">
              <a:solidFill>
                <a:srgbClr val="161616"/>
              </a:solidFill>
              <a:latin typeface="Segoe UI" panose="020B0502040204020203" pitchFamily="34" charset="0"/>
            </a:endParaRPr>
          </a:p>
          <a:p>
            <a:r>
              <a:rPr lang="en-GB" b="1">
                <a:solidFill>
                  <a:srgbClr val="161616"/>
                </a:solidFill>
                <a:latin typeface="Segoe UI" panose="020B0502040204020203" pitchFamily="34" charset="0"/>
              </a:rPr>
              <a:t>Autofill repetitive code</a:t>
            </a:r>
          </a:p>
          <a:p>
            <a:endParaRPr lang="en-GB" b="1">
              <a:solidFill>
                <a:srgbClr val="161616"/>
              </a:solidFill>
              <a:latin typeface="Segoe UI" panose="020B0502040204020203" pitchFamily="34" charset="0"/>
            </a:endParaRPr>
          </a:p>
          <a:p>
            <a:r>
              <a:rPr lang="en-GB" b="1">
                <a:solidFill>
                  <a:srgbClr val="161616"/>
                </a:solidFill>
                <a:latin typeface="Segoe UI" panose="020B0502040204020203" pitchFamily="34" charset="0"/>
              </a:rPr>
              <a:t>Show alternatives</a:t>
            </a:r>
          </a:p>
          <a:p>
            <a:pPr algn="l"/>
            <a:endParaRPr lang="en-GB">
              <a:solidFill>
                <a:srgbClr val="161616"/>
              </a:solidFill>
              <a:latin typeface="Segoe UI" panose="020B0502040204020203" pitchFamily="34" charset="0"/>
            </a:endParaRPr>
          </a:p>
          <a:p>
            <a:pPr algn="l"/>
            <a:r>
              <a:rPr lang="en-GB" b="1" i="0">
                <a:solidFill>
                  <a:srgbClr val="161616"/>
                </a:solidFill>
                <a:effectLst/>
                <a:latin typeface="Segoe UI" panose="020B0502040204020203" pitchFamily="34" charset="0"/>
              </a:rPr>
              <a:t>Fix code</a:t>
            </a:r>
          </a:p>
          <a:p>
            <a:pPr algn="l"/>
            <a:endParaRPr lang="en-GB" b="1" i="0">
              <a:solidFill>
                <a:srgbClr val="161616"/>
              </a:solidFill>
              <a:effectLst/>
              <a:latin typeface="Segoe UI" panose="020B0502040204020203" pitchFamily="34" charset="0"/>
            </a:endParaRPr>
          </a:p>
          <a:p>
            <a:pPr algn="l"/>
            <a:r>
              <a:rPr lang="en-GB" b="1">
                <a:solidFill>
                  <a:srgbClr val="161616"/>
                </a:solidFill>
                <a:latin typeface="Segoe UI" panose="020B0502040204020203" pitchFamily="34" charset="0"/>
              </a:rPr>
              <a:t>Document</a:t>
            </a:r>
            <a:endParaRPr lang="en-GB" b="1" i="0">
              <a:solidFill>
                <a:srgbClr val="161616"/>
              </a:solidFill>
              <a:effectLst/>
              <a:latin typeface="Segoe UI" panose="020B0502040204020203" pitchFamily="34" charset="0"/>
            </a:endParaRPr>
          </a:p>
          <a:p>
            <a:pPr algn="l"/>
            <a:endParaRPr lang="en-GB" b="1" i="0">
              <a:solidFill>
                <a:srgbClr val="161616"/>
              </a:solidFill>
              <a:effectLst/>
              <a:latin typeface="Segoe UI" panose="020B0502040204020203" pitchFamily="34" charset="0"/>
            </a:endParaRPr>
          </a:p>
          <a:p>
            <a:pPr algn="l"/>
            <a:r>
              <a:rPr lang="en-GB" b="1">
                <a:solidFill>
                  <a:srgbClr val="161616"/>
                </a:solidFill>
                <a:latin typeface="Segoe UI" panose="020B0502040204020203" pitchFamily="34" charset="0"/>
              </a:rPr>
              <a:t>Create Tests</a:t>
            </a:r>
            <a:endParaRPr lang="en-GB" b="1" i="0">
              <a:solidFill>
                <a:srgbClr val="161616"/>
              </a:solidFill>
              <a:effectLst/>
              <a:latin typeface="Segoe UI" panose="020B0502040204020203" pitchFamily="34" charset="0"/>
            </a:endParaRPr>
          </a:p>
          <a:p>
            <a:pPr algn="l"/>
            <a:endParaRPr lang="en-GB" b="1" i="0">
              <a:solidFill>
                <a:srgbClr val="161616"/>
              </a:solidFill>
              <a:effectLst/>
              <a:latin typeface="Segoe UI" panose="020B0502040204020203" pitchFamily="34" charset="0"/>
            </a:endParaRPr>
          </a:p>
          <a:p>
            <a:pPr algn="l"/>
            <a:r>
              <a:rPr lang="en-GB" b="1" i="0">
                <a:solidFill>
                  <a:srgbClr val="161616"/>
                </a:solidFill>
                <a:effectLst/>
                <a:latin typeface="Segoe UI" panose="020B0502040204020203" pitchFamily="34" charset="0"/>
              </a:rPr>
              <a:t>Copilot for Pull Requests</a:t>
            </a:r>
          </a:p>
        </p:txBody>
      </p:sp>
      <p:sp>
        <p:nvSpPr>
          <p:cNvPr id="40" name="TextBox 39">
            <a:extLst>
              <a:ext uri="{FF2B5EF4-FFF2-40B4-BE49-F238E27FC236}">
                <a16:creationId xmlns:a16="http://schemas.microsoft.com/office/drawing/2014/main" id="{7CEE5C9E-4392-1C71-56DB-E1A2D7F427F4}"/>
              </a:ext>
            </a:extLst>
          </p:cNvPr>
          <p:cNvSpPr txBox="1"/>
          <p:nvPr/>
        </p:nvSpPr>
        <p:spPr>
          <a:xfrm>
            <a:off x="5969553" y="923362"/>
            <a:ext cx="6096000" cy="538609"/>
          </a:xfrm>
          <a:prstGeom prst="rect">
            <a:avLst/>
          </a:prstGeom>
          <a:noFill/>
        </p:spPr>
        <p:txBody>
          <a:bodyPr wrap="square">
            <a:spAutoFit/>
          </a:bodyPr>
          <a:lstStyle/>
          <a:p>
            <a:pPr algn="l"/>
            <a:r>
              <a:rPr lang="en-GB" sz="2900" b="1">
                <a:latin typeface="+mj-lt"/>
                <a:ea typeface="+mj-ea"/>
                <a:cs typeface="+mj-cs"/>
              </a:rPr>
              <a:t>Capabilities</a:t>
            </a:r>
          </a:p>
        </p:txBody>
      </p:sp>
      <p:pic>
        <p:nvPicPr>
          <p:cNvPr id="6" name="Picture 8" descr="Everything you need to know about Github Copilot | by Vibhor Gautam |  Analytics Vidhya | Medium">
            <a:extLst>
              <a:ext uri="{FF2B5EF4-FFF2-40B4-BE49-F238E27FC236}">
                <a16:creationId xmlns:a16="http://schemas.microsoft.com/office/drawing/2014/main" id="{3CC7D8A9-395B-424C-F516-276526D41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6643" y="1474994"/>
            <a:ext cx="2145119" cy="2145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773435-1AB5-6266-CE9B-0E59B615E570}"/>
              </a:ext>
            </a:extLst>
          </p:cNvPr>
          <p:cNvSpPr txBox="1"/>
          <p:nvPr/>
        </p:nvSpPr>
        <p:spPr>
          <a:xfrm>
            <a:off x="2155974" y="3876482"/>
            <a:ext cx="2520280" cy="307777"/>
          </a:xfrm>
          <a:prstGeom prst="rect">
            <a:avLst/>
          </a:prstGeom>
          <a:noFill/>
        </p:spPr>
        <p:txBody>
          <a:bodyPr wrap="square" lIns="0" tIns="0" rIns="0" bIns="0" rtlCol="0">
            <a:spAutoFit/>
          </a:bodyPr>
          <a:lstStyle/>
          <a:p>
            <a:pPr algn="ctr"/>
            <a:r>
              <a:rPr lang="en-US" sz="2000" b="1" kern="0" err="1">
                <a:latin typeface="Open Sans"/>
                <a:cs typeface="Arial" panose="020B0604020202020204" pitchFamily="34" charset="0"/>
              </a:rPr>
              <a:t>Github</a:t>
            </a:r>
            <a:r>
              <a:rPr lang="en-US" sz="2000" b="1" kern="0">
                <a:latin typeface="Open Sans"/>
                <a:cs typeface="Arial" panose="020B0604020202020204" pitchFamily="34" charset="0"/>
              </a:rPr>
              <a:t> copilot</a:t>
            </a:r>
            <a:endParaRPr lang="en-IN" sz="2000" b="1"/>
          </a:p>
        </p:txBody>
      </p:sp>
      <p:sp>
        <p:nvSpPr>
          <p:cNvPr id="8" name="TextBox 7">
            <a:extLst>
              <a:ext uri="{FF2B5EF4-FFF2-40B4-BE49-F238E27FC236}">
                <a16:creationId xmlns:a16="http://schemas.microsoft.com/office/drawing/2014/main" id="{C4539CDE-CE33-4877-BEE3-FEEF238B0C7A}"/>
              </a:ext>
            </a:extLst>
          </p:cNvPr>
          <p:cNvSpPr txBox="1"/>
          <p:nvPr/>
        </p:nvSpPr>
        <p:spPr>
          <a:xfrm>
            <a:off x="2122168" y="4207869"/>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Developer</a:t>
            </a:r>
            <a:endParaRPr lang="en-IN" sz="1600" i="1">
              <a:solidFill>
                <a:srgbClr val="FDA438"/>
              </a:solidFill>
            </a:endParaRPr>
          </a:p>
        </p:txBody>
      </p:sp>
      <p:sp>
        <p:nvSpPr>
          <p:cNvPr id="9" name="TextBox 8">
            <a:extLst>
              <a:ext uri="{FF2B5EF4-FFF2-40B4-BE49-F238E27FC236}">
                <a16:creationId xmlns:a16="http://schemas.microsoft.com/office/drawing/2014/main" id="{FF30DD51-48A3-CCC2-A926-97DE15E320D6}"/>
              </a:ext>
            </a:extLst>
          </p:cNvPr>
          <p:cNvSpPr txBox="1"/>
          <p:nvPr/>
        </p:nvSpPr>
        <p:spPr>
          <a:xfrm>
            <a:off x="2200371" y="4502238"/>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Mid-level developer</a:t>
            </a:r>
          </a:p>
        </p:txBody>
      </p:sp>
      <p:pic>
        <p:nvPicPr>
          <p:cNvPr id="11" name="Picture 10">
            <a:extLst>
              <a:ext uri="{FF2B5EF4-FFF2-40B4-BE49-F238E27FC236}">
                <a16:creationId xmlns:a16="http://schemas.microsoft.com/office/drawing/2014/main" id="{77A2ED22-E6B8-2020-3F81-846EAD2BEDC9}"/>
              </a:ext>
            </a:extLst>
          </p:cNvPr>
          <p:cNvPicPr>
            <a:picLocks noChangeAspect="1"/>
          </p:cNvPicPr>
          <p:nvPr/>
        </p:nvPicPr>
        <p:blipFill>
          <a:blip r:embed="rId6"/>
          <a:stretch>
            <a:fillRect/>
          </a:stretch>
        </p:blipFill>
        <p:spPr>
          <a:xfrm>
            <a:off x="233941" y="1216520"/>
            <a:ext cx="1682836" cy="4210266"/>
          </a:xfrm>
          <a:prstGeom prst="rect">
            <a:avLst/>
          </a:prstGeom>
        </p:spPr>
      </p:pic>
    </p:spTree>
    <p:extLst>
      <p:ext uri="{BB962C8B-B14F-4D97-AF65-F5344CB8AC3E}">
        <p14:creationId xmlns:p14="http://schemas.microsoft.com/office/powerpoint/2010/main" val="206552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DCCF3-270C-C693-BD4F-B1BB8FCC948F}"/>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23B64F6A-541C-18F2-A68F-B527567E41E7}"/>
              </a:ext>
            </a:extLst>
          </p:cNvPr>
          <p:cNvSpPr>
            <a:spLocks noGrp="1"/>
          </p:cNvSpPr>
          <p:nvPr>
            <p:ph type="title"/>
          </p:nvPr>
        </p:nvSpPr>
        <p:spPr>
          <a:xfrm>
            <a:off x="138358" y="625616"/>
            <a:ext cx="3932237" cy="1600200"/>
          </a:xfrm>
        </p:spPr>
        <p:txBody>
          <a:bodyPr/>
          <a:lstStyle/>
          <a:p>
            <a:pPr lvl="0"/>
            <a:r>
              <a:rPr lang="en-GB" sz="3200"/>
              <a:t>Setting up </a:t>
            </a:r>
            <a:r>
              <a:rPr lang="en-GB" err="1"/>
              <a:t>vscode</a:t>
            </a:r>
            <a:r>
              <a:rPr lang="en-GB"/>
              <a:t> </a:t>
            </a:r>
            <a:r>
              <a:rPr lang="en-GB" sz="3200"/>
              <a:t>for a smooth flight</a:t>
            </a:r>
            <a:endParaRPr lang="en-US" sz="3200"/>
          </a:p>
        </p:txBody>
      </p:sp>
      <p:pic>
        <p:nvPicPr>
          <p:cNvPr id="2" name="Picture 8" descr="Welcome to Kerv | Kerv">
            <a:extLst>
              <a:ext uri="{FF2B5EF4-FFF2-40B4-BE49-F238E27FC236}">
                <a16:creationId xmlns:a16="http://schemas.microsoft.com/office/drawing/2014/main" id="{6A667DF1-F6CE-07C6-3827-920E399C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3C055CC1-43E4-211A-018E-3E663F68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2F225C6-6249-A77A-AC7A-A8FDEA4CC2BF}"/>
              </a:ext>
            </a:extLst>
          </p:cNvPr>
          <p:cNvSpPr>
            <a:spLocks noGrp="1"/>
          </p:cNvSpPr>
          <p:nvPr>
            <p:ph idx="1"/>
          </p:nvPr>
        </p:nvSpPr>
        <p:spPr>
          <a:xfrm>
            <a:off x="5390998" y="625616"/>
            <a:ext cx="6172200" cy="4873625"/>
          </a:xfrm>
        </p:spPr>
        <p:txBody>
          <a:bodyPr>
            <a:normAutofit/>
          </a:bodyPr>
          <a:lstStyle/>
          <a:p>
            <a:r>
              <a:rPr lang="en-GB" sz="2800" err="1"/>
              <a:t>Github</a:t>
            </a:r>
            <a:r>
              <a:rPr lang="en-GB" sz="2800"/>
              <a:t> Organisation setup</a:t>
            </a:r>
          </a:p>
          <a:p>
            <a:endParaRPr lang="en-GB" sz="2800"/>
          </a:p>
          <a:p>
            <a:r>
              <a:rPr lang="en-GB" sz="2800"/>
              <a:t>Install </a:t>
            </a:r>
            <a:r>
              <a:rPr lang="en-GB" sz="2800" err="1"/>
              <a:t>github</a:t>
            </a:r>
            <a:r>
              <a:rPr lang="en-GB" sz="2800"/>
              <a:t> copilot extensions</a:t>
            </a:r>
          </a:p>
          <a:p>
            <a:endParaRPr lang="en-GB" sz="2800"/>
          </a:p>
          <a:p>
            <a:r>
              <a:rPr lang="en-GB" sz="2800"/>
              <a:t>Checking copilot status</a:t>
            </a:r>
          </a:p>
          <a:p>
            <a:endParaRPr lang="en-GB" sz="2800"/>
          </a:p>
          <a:p>
            <a:r>
              <a:rPr lang="en-GB" sz="2800"/>
              <a:t>Install </a:t>
            </a:r>
            <a:r>
              <a:rPr lang="en-GB" sz="2800" err="1"/>
              <a:t>sonarlint</a:t>
            </a:r>
            <a:r>
              <a:rPr lang="en-GB" sz="2800"/>
              <a:t> extension </a:t>
            </a:r>
          </a:p>
          <a:p>
            <a:pPr marL="0" indent="0">
              <a:buNone/>
            </a:pPr>
            <a:endParaRPr lang="en-GB" sz="2800"/>
          </a:p>
          <a:p>
            <a:r>
              <a:rPr lang="en-GB" sz="2800"/>
              <a:t>Link </a:t>
            </a:r>
            <a:r>
              <a:rPr lang="en-GB" sz="2800" err="1"/>
              <a:t>sonarlink</a:t>
            </a:r>
            <a:r>
              <a:rPr lang="en-GB" sz="2800"/>
              <a:t> to </a:t>
            </a:r>
            <a:r>
              <a:rPr lang="en-GB" sz="2800" err="1"/>
              <a:t>sonarcloud</a:t>
            </a:r>
            <a:endParaRPr lang="en-GB" sz="2800"/>
          </a:p>
          <a:p>
            <a:pPr marL="0" indent="0">
              <a:buNone/>
            </a:pPr>
            <a:endParaRPr lang="en-GB" sz="2800"/>
          </a:p>
        </p:txBody>
      </p:sp>
    </p:spTree>
    <p:extLst>
      <p:ext uri="{BB962C8B-B14F-4D97-AF65-F5344CB8AC3E}">
        <p14:creationId xmlns:p14="http://schemas.microsoft.com/office/powerpoint/2010/main" val="220554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DCCF3-270C-C693-BD4F-B1BB8FCC948F}"/>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23B64F6A-541C-18F2-A68F-B527567E41E7}"/>
              </a:ext>
            </a:extLst>
          </p:cNvPr>
          <p:cNvSpPr>
            <a:spLocks noGrp="1"/>
          </p:cNvSpPr>
          <p:nvPr>
            <p:ph type="title"/>
          </p:nvPr>
        </p:nvSpPr>
        <p:spPr>
          <a:xfrm>
            <a:off x="173192" y="750168"/>
            <a:ext cx="7978031" cy="645835"/>
          </a:xfrm>
        </p:spPr>
        <p:txBody>
          <a:bodyPr/>
          <a:lstStyle/>
          <a:p>
            <a:pPr lvl="0"/>
            <a:r>
              <a:rPr lang="en-GB" sz="3200"/>
              <a:t>Setting up </a:t>
            </a:r>
            <a:r>
              <a:rPr lang="en-GB" sz="3200" err="1"/>
              <a:t>github</a:t>
            </a:r>
            <a:r>
              <a:rPr lang="en-GB" sz="3200"/>
              <a:t> copilot for a smooth flight</a:t>
            </a:r>
            <a:endParaRPr lang="en-US" sz="3200"/>
          </a:p>
        </p:txBody>
      </p:sp>
      <p:pic>
        <p:nvPicPr>
          <p:cNvPr id="2" name="Picture 8" descr="Welcome to Kerv | Kerv">
            <a:extLst>
              <a:ext uri="{FF2B5EF4-FFF2-40B4-BE49-F238E27FC236}">
                <a16:creationId xmlns:a16="http://schemas.microsoft.com/office/drawing/2014/main" id="{6A667DF1-F6CE-07C6-3827-920E399C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3C055CC1-43E4-211A-018E-3E663F68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53A016-A86A-E1CA-C86B-030B61A7F99F}"/>
              </a:ext>
            </a:extLst>
          </p:cNvPr>
          <p:cNvSpPr/>
          <p:nvPr/>
        </p:nvSpPr>
        <p:spPr>
          <a:xfrm>
            <a:off x="687936" y="1592422"/>
            <a:ext cx="5233891" cy="40907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l"/>
            <a:r>
              <a:rPr lang="en-GB" b="1" i="0" u="sng">
                <a:solidFill>
                  <a:schemeClr val="bg1"/>
                </a:solidFill>
                <a:effectLst/>
                <a:latin typeface="Inter"/>
              </a:rPr>
              <a:t>Important Keyboard shortcuts</a:t>
            </a:r>
          </a:p>
          <a:p>
            <a:pPr algn="l"/>
            <a:endParaRPr lang="en-GB" b="1" i="0" u="sng">
              <a:solidFill>
                <a:schemeClr val="bg1"/>
              </a:solidFill>
              <a:effectLst/>
              <a:latin typeface="Inter"/>
            </a:endParaRPr>
          </a:p>
          <a:p>
            <a:r>
              <a:rPr lang="en-GB">
                <a:solidFill>
                  <a:schemeClr val="bg1"/>
                </a:solidFill>
                <a:latin typeface="Inter"/>
              </a:rPr>
              <a:t>Open up suggests tab – </a:t>
            </a:r>
            <a:r>
              <a:rPr lang="en-GB" b="1">
                <a:solidFill>
                  <a:schemeClr val="bg1"/>
                </a:solidFill>
                <a:latin typeface="Inter"/>
              </a:rPr>
              <a:t>Ctrl + Enter</a:t>
            </a:r>
          </a:p>
          <a:p>
            <a:r>
              <a:rPr lang="en-GB">
                <a:solidFill>
                  <a:schemeClr val="bg1"/>
                </a:solidFill>
                <a:latin typeface="Inter"/>
              </a:rPr>
              <a:t>Ask copilot chat</a:t>
            </a:r>
            <a:r>
              <a:rPr lang="en-GB" b="0" i="0">
                <a:solidFill>
                  <a:schemeClr val="bg1"/>
                </a:solidFill>
                <a:effectLst/>
                <a:latin typeface="Inter"/>
              </a:rPr>
              <a:t> — </a:t>
            </a:r>
            <a:r>
              <a:rPr lang="en-GB" b="1">
                <a:solidFill>
                  <a:schemeClr val="bg1"/>
                </a:solidFill>
                <a:latin typeface="Inter"/>
              </a:rPr>
              <a:t>Ctrl + I</a:t>
            </a:r>
          </a:p>
          <a:p>
            <a:r>
              <a:rPr lang="en-GB" b="0" i="0">
                <a:solidFill>
                  <a:schemeClr val="bg1"/>
                </a:solidFill>
                <a:effectLst/>
                <a:latin typeface="Inter"/>
              </a:rPr>
              <a:t>Trigger suggestion — </a:t>
            </a:r>
            <a:r>
              <a:rPr lang="en-GB" b="1" i="0">
                <a:solidFill>
                  <a:schemeClr val="bg1"/>
                </a:solidFill>
                <a:effectLst/>
                <a:latin typeface="Inter"/>
              </a:rPr>
              <a:t>Alt + \ </a:t>
            </a:r>
            <a:endParaRPr lang="en-GB" b="1" i="0" u="sng">
              <a:solidFill>
                <a:schemeClr val="bg1"/>
              </a:solidFill>
              <a:effectLst/>
              <a:latin typeface="Inter"/>
            </a:endParaRPr>
          </a:p>
          <a:p>
            <a:pPr algn="l"/>
            <a:r>
              <a:rPr lang="en-GB" b="0" i="0">
                <a:solidFill>
                  <a:schemeClr val="bg1"/>
                </a:solidFill>
                <a:effectLst/>
                <a:latin typeface="Inter"/>
              </a:rPr>
              <a:t>Accept inline code suggestion — </a:t>
            </a:r>
            <a:r>
              <a:rPr lang="en-GB" b="1" i="0">
                <a:solidFill>
                  <a:schemeClr val="bg1"/>
                </a:solidFill>
                <a:effectLst/>
                <a:latin typeface="Inter"/>
              </a:rPr>
              <a:t>Tab</a:t>
            </a:r>
            <a:endParaRPr lang="en-GB" b="0" i="0">
              <a:solidFill>
                <a:schemeClr val="bg1"/>
              </a:solidFill>
              <a:effectLst/>
              <a:latin typeface="Inter"/>
            </a:endParaRPr>
          </a:p>
          <a:p>
            <a:pPr algn="l"/>
            <a:r>
              <a:rPr lang="en-GB" b="0" i="0">
                <a:solidFill>
                  <a:schemeClr val="bg1"/>
                </a:solidFill>
                <a:effectLst/>
                <a:latin typeface="Inter"/>
              </a:rPr>
              <a:t>Dismiss inline code suggestion — </a:t>
            </a:r>
            <a:r>
              <a:rPr lang="en-GB" b="1" i="0">
                <a:solidFill>
                  <a:schemeClr val="bg1"/>
                </a:solidFill>
                <a:effectLst/>
                <a:latin typeface="Inter"/>
              </a:rPr>
              <a:t>Esc</a:t>
            </a:r>
            <a:endParaRPr lang="en-GB" b="0" i="0">
              <a:solidFill>
                <a:schemeClr val="bg1"/>
              </a:solidFill>
              <a:effectLst/>
              <a:latin typeface="Inter"/>
            </a:endParaRPr>
          </a:p>
          <a:p>
            <a:pPr algn="l"/>
            <a:r>
              <a:rPr lang="en-GB">
                <a:solidFill>
                  <a:schemeClr val="bg1"/>
                </a:solidFill>
                <a:latin typeface="Inter"/>
              </a:rPr>
              <a:t>S</a:t>
            </a:r>
            <a:r>
              <a:rPr lang="en-GB" b="0" i="0">
                <a:solidFill>
                  <a:schemeClr val="bg1"/>
                </a:solidFill>
                <a:effectLst/>
                <a:latin typeface="Inter"/>
              </a:rPr>
              <a:t>how next suggestion — </a:t>
            </a:r>
            <a:r>
              <a:rPr lang="en-GB" b="1" i="0">
                <a:solidFill>
                  <a:schemeClr val="bg1"/>
                </a:solidFill>
                <a:effectLst/>
                <a:latin typeface="Inter"/>
              </a:rPr>
              <a:t>Alt + ] </a:t>
            </a:r>
            <a:endParaRPr lang="en-GB" b="0" i="0">
              <a:solidFill>
                <a:schemeClr val="bg1"/>
              </a:solidFill>
              <a:effectLst/>
              <a:latin typeface="Inter"/>
            </a:endParaRPr>
          </a:p>
          <a:p>
            <a:pPr algn="l"/>
            <a:r>
              <a:rPr lang="en-GB" b="0" i="0">
                <a:solidFill>
                  <a:schemeClr val="bg1"/>
                </a:solidFill>
                <a:effectLst/>
                <a:latin typeface="Inter"/>
              </a:rPr>
              <a:t>Show previous suggestion — </a:t>
            </a:r>
            <a:r>
              <a:rPr lang="en-GB" b="1" i="0">
                <a:solidFill>
                  <a:schemeClr val="bg1"/>
                </a:solidFill>
                <a:effectLst/>
                <a:latin typeface="Inter"/>
              </a:rPr>
              <a:t>Alt + [</a:t>
            </a:r>
            <a:endParaRPr lang="en-GB" b="0" i="0">
              <a:solidFill>
                <a:schemeClr val="bg1"/>
              </a:solidFill>
              <a:effectLst/>
              <a:latin typeface="Inter"/>
            </a:endParaRPr>
          </a:p>
          <a:p>
            <a:pPr algn="l">
              <a:buFont typeface="Arial" panose="020B0604020202020204" pitchFamily="34" charset="0"/>
              <a:buChar char="•"/>
            </a:pPr>
            <a:endParaRPr lang="en-GB" b="1">
              <a:solidFill>
                <a:schemeClr val="bg1"/>
              </a:solidFill>
              <a:latin typeface="Inter"/>
            </a:endParaRPr>
          </a:p>
          <a:p>
            <a:pPr algn="l"/>
            <a:endParaRPr lang="en-GB" b="0" i="0">
              <a:solidFill>
                <a:schemeClr val="bg1"/>
              </a:solidFill>
              <a:effectLst/>
              <a:latin typeface="Inter"/>
            </a:endParaRPr>
          </a:p>
          <a:p>
            <a:pPr algn="l"/>
            <a:endParaRPr lang="en-GB" b="0" i="0">
              <a:solidFill>
                <a:schemeClr val="bg1"/>
              </a:solidFill>
              <a:effectLst/>
              <a:latin typeface="Inter"/>
            </a:endParaRPr>
          </a:p>
          <a:p>
            <a:pPr algn="ctr"/>
            <a:endParaRPr lang="en-GB"/>
          </a:p>
        </p:txBody>
      </p:sp>
      <p:sp>
        <p:nvSpPr>
          <p:cNvPr id="5" name="Rectangle 4">
            <a:extLst>
              <a:ext uri="{FF2B5EF4-FFF2-40B4-BE49-F238E27FC236}">
                <a16:creationId xmlns:a16="http://schemas.microsoft.com/office/drawing/2014/main" id="{C87AFC4F-C093-195B-0C88-AAC739BD3A8F}"/>
              </a:ext>
            </a:extLst>
          </p:cNvPr>
          <p:cNvSpPr/>
          <p:nvPr/>
        </p:nvSpPr>
        <p:spPr>
          <a:xfrm>
            <a:off x="6494110" y="1592422"/>
            <a:ext cx="5114416" cy="40907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l"/>
            <a:r>
              <a:rPr lang="en-GB" b="1" u="sng">
                <a:solidFill>
                  <a:schemeClr val="bg1"/>
                </a:solidFill>
                <a:latin typeface="Inter"/>
              </a:rPr>
              <a:t>Smart Actions</a:t>
            </a:r>
            <a:endParaRPr lang="en-GB" b="1" i="0" u="sng">
              <a:solidFill>
                <a:schemeClr val="bg1"/>
              </a:solidFill>
              <a:effectLst/>
              <a:latin typeface="Inter"/>
            </a:endParaRPr>
          </a:p>
          <a:p>
            <a:pPr algn="l"/>
            <a:endParaRPr lang="en-GB" b="1" i="0" u="sng">
              <a:solidFill>
                <a:schemeClr val="bg1"/>
              </a:solidFill>
              <a:effectLst/>
              <a:latin typeface="Inter"/>
            </a:endParaRPr>
          </a:p>
          <a:p>
            <a:pPr algn="l"/>
            <a:r>
              <a:rPr lang="en-GB" b="1" i="0">
                <a:solidFill>
                  <a:schemeClr val="bg1"/>
                </a:solidFill>
                <a:effectLst/>
                <a:latin typeface="Inter"/>
              </a:rPr>
              <a:t>@workspace </a:t>
            </a:r>
            <a:r>
              <a:rPr lang="en-GB" b="0" i="0">
                <a:solidFill>
                  <a:schemeClr val="bg1"/>
                </a:solidFill>
                <a:effectLst/>
                <a:latin typeface="Inter"/>
              </a:rPr>
              <a:t>- Ask about your workspace</a:t>
            </a:r>
          </a:p>
          <a:p>
            <a:pPr algn="l"/>
            <a:r>
              <a:rPr lang="en-GB" b="1" i="1">
                <a:solidFill>
                  <a:schemeClr val="bg1"/>
                </a:solidFill>
                <a:effectLst/>
                <a:latin typeface="Inter"/>
              </a:rPr>
              <a:t>/explain </a:t>
            </a:r>
            <a:r>
              <a:rPr lang="en-GB" b="0" i="0">
                <a:solidFill>
                  <a:schemeClr val="bg1"/>
                </a:solidFill>
                <a:effectLst/>
                <a:latin typeface="Inter"/>
              </a:rPr>
              <a:t>- Explain how the selected code works</a:t>
            </a:r>
          </a:p>
          <a:p>
            <a:pPr algn="l"/>
            <a:r>
              <a:rPr lang="en-GB" b="1" i="1">
                <a:solidFill>
                  <a:schemeClr val="bg1"/>
                </a:solidFill>
                <a:effectLst/>
                <a:latin typeface="Inter"/>
              </a:rPr>
              <a:t>/tests</a:t>
            </a:r>
            <a:r>
              <a:rPr lang="en-GB" b="0" i="0">
                <a:solidFill>
                  <a:schemeClr val="bg1"/>
                </a:solidFill>
                <a:effectLst/>
                <a:latin typeface="Inter"/>
              </a:rPr>
              <a:t> - Generate unit tests for the selected code</a:t>
            </a:r>
          </a:p>
          <a:p>
            <a:pPr algn="l"/>
            <a:r>
              <a:rPr lang="en-GB" b="1" i="1">
                <a:solidFill>
                  <a:schemeClr val="bg1"/>
                </a:solidFill>
                <a:effectLst/>
                <a:latin typeface="Inter"/>
              </a:rPr>
              <a:t>/fix</a:t>
            </a:r>
            <a:r>
              <a:rPr lang="en-GB" b="0" i="0">
                <a:solidFill>
                  <a:schemeClr val="bg1"/>
                </a:solidFill>
                <a:effectLst/>
                <a:latin typeface="Inter"/>
              </a:rPr>
              <a:t> - Propose a fix for the problems in the selected code</a:t>
            </a:r>
          </a:p>
          <a:p>
            <a:pPr algn="l"/>
            <a:r>
              <a:rPr lang="en-GB" b="1" i="1">
                <a:solidFill>
                  <a:schemeClr val="bg1"/>
                </a:solidFill>
                <a:effectLst/>
                <a:latin typeface="Inter"/>
              </a:rPr>
              <a:t>/new</a:t>
            </a:r>
            <a:r>
              <a:rPr lang="en-GB" b="0" i="0">
                <a:solidFill>
                  <a:schemeClr val="bg1"/>
                </a:solidFill>
                <a:effectLst/>
                <a:latin typeface="Inter"/>
              </a:rPr>
              <a:t> - Scaffold code for a new workspace</a:t>
            </a:r>
          </a:p>
          <a:p>
            <a:pPr algn="l"/>
            <a:r>
              <a:rPr lang="en-GB" b="1" i="1">
                <a:solidFill>
                  <a:schemeClr val="bg1"/>
                </a:solidFill>
                <a:effectLst/>
                <a:latin typeface="Inter"/>
              </a:rPr>
              <a:t>/</a:t>
            </a:r>
            <a:r>
              <a:rPr lang="en-GB" b="1" i="1" err="1">
                <a:solidFill>
                  <a:schemeClr val="bg1"/>
                </a:solidFill>
                <a:effectLst/>
                <a:latin typeface="Inter"/>
              </a:rPr>
              <a:t>newNotebook</a:t>
            </a:r>
            <a:r>
              <a:rPr lang="en-GB" b="0" i="0">
                <a:solidFill>
                  <a:schemeClr val="bg1"/>
                </a:solidFill>
                <a:effectLst/>
                <a:latin typeface="Inter"/>
              </a:rPr>
              <a:t> - Create a new </a:t>
            </a:r>
            <a:r>
              <a:rPr lang="en-GB" b="0" i="0" err="1">
                <a:solidFill>
                  <a:schemeClr val="bg1"/>
                </a:solidFill>
                <a:effectLst/>
                <a:latin typeface="Inter"/>
              </a:rPr>
              <a:t>Jupyter</a:t>
            </a:r>
            <a:r>
              <a:rPr lang="en-GB" b="0" i="0">
                <a:solidFill>
                  <a:schemeClr val="bg1"/>
                </a:solidFill>
                <a:effectLst/>
                <a:latin typeface="Inter"/>
              </a:rPr>
              <a:t> Notebook</a:t>
            </a:r>
          </a:p>
          <a:p>
            <a:pPr algn="l"/>
            <a:endParaRPr lang="en-GB">
              <a:solidFill>
                <a:schemeClr val="bg1"/>
              </a:solidFill>
              <a:latin typeface="Inter"/>
            </a:endParaRPr>
          </a:p>
          <a:p>
            <a:pPr algn="l"/>
            <a:endParaRPr lang="en-GB" b="0" i="0">
              <a:solidFill>
                <a:schemeClr val="bg1"/>
              </a:solidFill>
              <a:effectLst/>
              <a:latin typeface="Inter"/>
            </a:endParaRPr>
          </a:p>
          <a:p>
            <a:pPr algn="l"/>
            <a:endParaRPr lang="en-GB">
              <a:solidFill>
                <a:schemeClr val="bg1"/>
              </a:solidFill>
              <a:latin typeface="Inter"/>
            </a:endParaRPr>
          </a:p>
          <a:p>
            <a:pPr algn="l"/>
            <a:endParaRPr lang="en-GB" b="0" i="0">
              <a:solidFill>
                <a:schemeClr val="bg1"/>
              </a:solidFill>
              <a:effectLst/>
              <a:latin typeface="Inter"/>
            </a:endParaRPr>
          </a:p>
          <a:p>
            <a:pPr algn="ctr"/>
            <a:endParaRPr lang="en-GB"/>
          </a:p>
        </p:txBody>
      </p:sp>
    </p:spTree>
    <p:extLst>
      <p:ext uri="{BB962C8B-B14F-4D97-AF65-F5344CB8AC3E}">
        <p14:creationId xmlns:p14="http://schemas.microsoft.com/office/powerpoint/2010/main" val="3907501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DCCF3-270C-C693-BD4F-B1BB8FCC948F}"/>
            </a:ext>
          </a:extLst>
        </p:cNvPr>
        <p:cNvGrpSpPr/>
        <p:nvPr/>
      </p:nvGrpSpPr>
      <p:grpSpPr>
        <a:xfrm>
          <a:off x="0" y="0"/>
          <a:ext cx="0" cy="0"/>
          <a:chOff x="0" y="0"/>
          <a:chExt cx="0" cy="0"/>
        </a:xfrm>
      </p:grpSpPr>
      <p:pic>
        <p:nvPicPr>
          <p:cNvPr id="2" name="Picture 8" descr="Welcome to Kerv | Kerv">
            <a:extLst>
              <a:ext uri="{FF2B5EF4-FFF2-40B4-BE49-F238E27FC236}">
                <a16:creationId xmlns:a16="http://schemas.microsoft.com/office/drawing/2014/main" id="{6A667DF1-F6CE-07C6-3827-920E399C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3C055CC1-43E4-211A-018E-3E663F68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ystem diagram focused on model quality efforts. The diagram starts on the left with inputs from open tabs, data from editor, and vector database, which feed into a prompt library. (We are continuously working on improvements to provide better context from available sources in the prompt.) This then goes into the prompt, which is fed through a contextual filter model and a GPT model. (We are continuously working on new and improved model engines optimized for GitHub Copilot.) This model provides completions to fill in the middle of the prompt prefix and suffix. From the models, n completions are generated, and less than or equal to n completions are shown.">
            <a:extLst>
              <a:ext uri="{FF2B5EF4-FFF2-40B4-BE49-F238E27FC236}">
                <a16:creationId xmlns:a16="http://schemas.microsoft.com/office/drawing/2014/main" id="{BDEAF071-B25B-516A-9A15-4E59D114B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021" y="1430496"/>
            <a:ext cx="9753600" cy="530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8D85832-5BCE-9B9E-1185-2FE17E2BFDD1}"/>
              </a:ext>
            </a:extLst>
          </p:cNvPr>
          <p:cNvSpPr txBox="1"/>
          <p:nvPr/>
        </p:nvSpPr>
        <p:spPr>
          <a:xfrm>
            <a:off x="2092021" y="305852"/>
            <a:ext cx="9516506" cy="954107"/>
          </a:xfrm>
          <a:prstGeom prst="rect">
            <a:avLst/>
          </a:prstGeom>
          <a:noFill/>
        </p:spPr>
        <p:txBody>
          <a:bodyPr wrap="square">
            <a:spAutoFit/>
          </a:bodyPr>
          <a:lstStyle/>
          <a:p>
            <a:r>
              <a:rPr lang="en-GB" sz="2800" b="1" i="0">
                <a:solidFill>
                  <a:srgbClr val="1F2328"/>
                </a:solidFill>
                <a:effectLst/>
                <a:latin typeface="Alliance No.1"/>
              </a:rPr>
              <a:t>GitHub Copilot can onl</a:t>
            </a:r>
            <a:r>
              <a:rPr lang="en-GB" sz="2800" b="1">
                <a:solidFill>
                  <a:srgbClr val="1F2328"/>
                </a:solidFill>
                <a:latin typeface="Alliance No.1"/>
              </a:rPr>
              <a:t>y </a:t>
            </a:r>
            <a:r>
              <a:rPr lang="en-GB" sz="2800" b="1" i="0">
                <a:solidFill>
                  <a:srgbClr val="1F2328"/>
                </a:solidFill>
                <a:effectLst/>
                <a:latin typeface="Alliance No.1"/>
              </a:rPr>
              <a:t>process about 8,192 tokens at a time</a:t>
            </a:r>
            <a:r>
              <a:rPr lang="en-GB" sz="2800" b="1">
                <a:solidFill>
                  <a:srgbClr val="1F2328"/>
                </a:solidFill>
                <a:latin typeface="Alliance No.1"/>
              </a:rPr>
              <a:t>: this how it fits your work into its context window</a:t>
            </a:r>
            <a:endParaRPr lang="en-GB" sz="2800" b="1"/>
          </a:p>
        </p:txBody>
      </p:sp>
    </p:spTree>
    <p:extLst>
      <p:ext uri="{BB962C8B-B14F-4D97-AF65-F5344CB8AC3E}">
        <p14:creationId xmlns:p14="http://schemas.microsoft.com/office/powerpoint/2010/main" val="3117553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E5F935-3911-1CEF-BF81-E794156F6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62796" y="-16032"/>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AD2D0A-99EE-7DE6-20F2-EB21A6801255}"/>
              </a:ext>
            </a:extLst>
          </p:cNvPr>
          <p:cNvSpPr>
            <a:spLocks noGrp="1"/>
          </p:cNvSpPr>
          <p:nvPr>
            <p:ph type="title"/>
          </p:nvPr>
        </p:nvSpPr>
        <p:spPr>
          <a:xfrm>
            <a:off x="619035" y="66675"/>
            <a:ext cx="3932237" cy="1203158"/>
          </a:xfrm>
        </p:spPr>
        <p:txBody>
          <a:bodyPr>
            <a:normAutofit/>
          </a:bodyPr>
          <a:lstStyle/>
          <a:p>
            <a:r>
              <a:rPr lang="en-GB" sz="4000" b="1"/>
              <a:t>Specific </a:t>
            </a:r>
            <a:r>
              <a:rPr lang="en-GB" sz="4000" b="1" err="1"/>
              <a:t>Github</a:t>
            </a:r>
            <a:r>
              <a:rPr lang="en-GB" sz="4000" b="1"/>
              <a:t> copilot tips</a:t>
            </a:r>
          </a:p>
        </p:txBody>
      </p:sp>
      <p:sp>
        <p:nvSpPr>
          <p:cNvPr id="8" name="Rectangle 7">
            <a:extLst>
              <a:ext uri="{FF2B5EF4-FFF2-40B4-BE49-F238E27FC236}">
                <a16:creationId xmlns:a16="http://schemas.microsoft.com/office/drawing/2014/main" id="{92FF9EC4-4A80-2E59-3931-767898F0CEB9}"/>
              </a:ext>
            </a:extLst>
          </p:cNvPr>
          <p:cNvSpPr/>
          <p:nvPr/>
        </p:nvSpPr>
        <p:spPr>
          <a:xfrm>
            <a:off x="4772025" y="66675"/>
            <a:ext cx="7230533" cy="64177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4D13069-0263-97B6-4718-3C2B142C951D}"/>
              </a:ext>
            </a:extLst>
          </p:cNvPr>
          <p:cNvSpPr>
            <a:spLocks noGrp="1"/>
          </p:cNvSpPr>
          <p:nvPr>
            <p:ph idx="1"/>
          </p:nvPr>
        </p:nvSpPr>
        <p:spPr>
          <a:xfrm>
            <a:off x="5076825" y="666694"/>
            <a:ext cx="6172200" cy="4873625"/>
          </a:xfrm>
        </p:spPr>
        <p:txBody>
          <a:bodyPr>
            <a:normAutofit/>
          </a:bodyPr>
          <a:lstStyle/>
          <a:p>
            <a:pPr marL="0" indent="0">
              <a:buNone/>
            </a:pPr>
            <a:r>
              <a:rPr lang="en-GB" sz="2800"/>
              <a:t>Context, context, context</a:t>
            </a:r>
          </a:p>
          <a:p>
            <a:pPr marL="514350" indent="-514350">
              <a:buFont typeface="+mj-lt"/>
              <a:buAutoNum type="arabicPeriod"/>
            </a:pPr>
            <a:r>
              <a:rPr lang="en-GB" sz="2800"/>
              <a:t>Giving high level goals sets up for success</a:t>
            </a:r>
          </a:p>
          <a:p>
            <a:pPr marL="514350" indent="-514350">
              <a:buFont typeface="+mj-lt"/>
              <a:buAutoNum type="arabicPeriod"/>
            </a:pPr>
            <a:r>
              <a:rPr lang="en-GB" sz="2800"/>
              <a:t>Keep relevant tabs open in </a:t>
            </a:r>
            <a:r>
              <a:rPr lang="en-GB" sz="2800" err="1"/>
              <a:t>vscode</a:t>
            </a:r>
            <a:r>
              <a:rPr lang="en-GB" sz="2800"/>
              <a:t>: it uses these as context for it’s work</a:t>
            </a:r>
          </a:p>
          <a:p>
            <a:pPr marL="514350" indent="-514350">
              <a:buFont typeface="+mj-lt"/>
              <a:buAutoNum type="arabicPeriod"/>
            </a:pPr>
            <a:r>
              <a:rPr lang="en-GB" sz="2800"/>
              <a:t>Use Meaningful function names</a:t>
            </a:r>
          </a:p>
          <a:p>
            <a:pPr marL="0" indent="0">
              <a:buNone/>
            </a:pPr>
            <a:endParaRPr lang="en-GB" sz="2800"/>
          </a:p>
          <a:p>
            <a:endParaRPr lang="en-GB"/>
          </a:p>
        </p:txBody>
      </p:sp>
      <p:pic>
        <p:nvPicPr>
          <p:cNvPr id="5" name="Picture 4" descr="Welcome to Kerv | Kerv">
            <a:extLst>
              <a:ext uri="{FF2B5EF4-FFF2-40B4-BE49-F238E27FC236}">
                <a16:creationId xmlns:a16="http://schemas.microsoft.com/office/drawing/2014/main" id="{114D6909-114B-F7B4-152F-F1F6822A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2232" y="5376732"/>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669590CA-3478-5A19-3659-EA9336F5C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78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roup of people standing next to a helicopter&#10;&#10;Description automatically generated">
            <a:extLst>
              <a:ext uri="{FF2B5EF4-FFF2-40B4-BE49-F238E27FC236}">
                <a16:creationId xmlns:a16="http://schemas.microsoft.com/office/drawing/2014/main" id="{6548E0DD-04CD-9837-0B35-45729256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0607FF4-A87D-79D7-AA96-8C5763F495CF}"/>
              </a:ext>
            </a:extLst>
          </p:cNvPr>
          <p:cNvSpPr/>
          <p:nvPr/>
        </p:nvSpPr>
        <p:spPr>
          <a:xfrm>
            <a:off x="4961467" y="0"/>
            <a:ext cx="7230533" cy="64177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EF42396-C16A-D014-3BD4-9C7F79768171}"/>
              </a:ext>
            </a:extLst>
          </p:cNvPr>
          <p:cNvSpPr>
            <a:spLocks noGrp="1"/>
          </p:cNvSpPr>
          <p:nvPr>
            <p:ph type="title"/>
          </p:nvPr>
        </p:nvSpPr>
        <p:spPr>
          <a:xfrm>
            <a:off x="5104426" y="54376"/>
            <a:ext cx="3932237" cy="721527"/>
          </a:xfrm>
        </p:spPr>
        <p:txBody>
          <a:bodyPr>
            <a:normAutofit/>
          </a:bodyPr>
          <a:lstStyle/>
          <a:p>
            <a:r>
              <a:rPr lang="en-GB" sz="4000" b="1"/>
              <a:t>Content</a:t>
            </a:r>
          </a:p>
        </p:txBody>
      </p:sp>
      <p:graphicFrame>
        <p:nvGraphicFramePr>
          <p:cNvPr id="1030" name="Content Placeholder 2">
            <a:extLst>
              <a:ext uri="{FF2B5EF4-FFF2-40B4-BE49-F238E27FC236}">
                <a16:creationId xmlns:a16="http://schemas.microsoft.com/office/drawing/2014/main" id="{13C8086C-081C-53C7-1611-124D82149F6A}"/>
              </a:ext>
            </a:extLst>
          </p:cNvPr>
          <p:cNvGraphicFramePr>
            <a:graphicFrameLocks noGrp="1"/>
          </p:cNvGraphicFramePr>
          <p:nvPr>
            <p:ph idx="1"/>
            <p:extLst>
              <p:ext uri="{D42A27DB-BD31-4B8C-83A1-F6EECF244321}">
                <p14:modId xmlns:p14="http://schemas.microsoft.com/office/powerpoint/2010/main" val="3203998944"/>
              </p:ext>
            </p:extLst>
          </p:nvPr>
        </p:nvGraphicFramePr>
        <p:xfrm>
          <a:off x="5183188" y="987425"/>
          <a:ext cx="6921726"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Welcome to Kerv | Kerv">
            <a:extLst>
              <a:ext uri="{FF2B5EF4-FFF2-40B4-BE49-F238E27FC236}">
                <a16:creationId xmlns:a16="http://schemas.microsoft.com/office/drawing/2014/main" id="{3339E0A3-FFF9-9921-66CC-597BA58B5C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82232" y="5376732"/>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ql_bits-_1040x520 - Craig Porteous">
            <a:extLst>
              <a:ext uri="{FF2B5EF4-FFF2-40B4-BE49-F238E27FC236}">
                <a16:creationId xmlns:a16="http://schemas.microsoft.com/office/drawing/2014/main" id="{147327E4-E39F-D41C-2832-F825131D19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763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32E26-0965-84B8-2E88-7A7E189620EE}"/>
            </a:ext>
          </a:extLst>
        </p:cNvPr>
        <p:cNvGrpSpPr/>
        <p:nvPr/>
      </p:nvGrpSpPr>
      <p:grpSpPr>
        <a:xfrm>
          <a:off x="0" y="0"/>
          <a:ext cx="0" cy="0"/>
          <a:chOff x="0" y="0"/>
          <a:chExt cx="0" cy="0"/>
        </a:xfrm>
      </p:grpSpPr>
      <p:pic>
        <p:nvPicPr>
          <p:cNvPr id="2" name="Picture 8" descr="Welcome to Kerv | Kerv">
            <a:extLst>
              <a:ext uri="{FF2B5EF4-FFF2-40B4-BE49-F238E27FC236}">
                <a16:creationId xmlns:a16="http://schemas.microsoft.com/office/drawing/2014/main" id="{37BDED33-DC1E-6549-866E-41B8544E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EA220480-77A1-1318-F190-08845DF48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AFF450C-5FA4-8444-ADB5-B9CD7198CD05}"/>
              </a:ext>
            </a:extLst>
          </p:cNvPr>
          <p:cNvSpPr txBox="1"/>
          <p:nvPr/>
        </p:nvSpPr>
        <p:spPr>
          <a:xfrm>
            <a:off x="5938787" y="2221203"/>
            <a:ext cx="5149633" cy="923330"/>
          </a:xfrm>
          <a:prstGeom prst="rect">
            <a:avLst/>
          </a:prstGeom>
          <a:noFill/>
        </p:spPr>
        <p:txBody>
          <a:bodyPr wrap="square">
            <a:spAutoFit/>
          </a:bodyPr>
          <a:lstStyle/>
          <a:p>
            <a:pPr algn="l"/>
            <a:r>
              <a:rPr lang="en-GB" b="1" i="0">
                <a:solidFill>
                  <a:srgbClr val="161616"/>
                </a:solidFill>
                <a:effectLst/>
                <a:latin typeface="Segoe UI" panose="020B0502040204020203" pitchFamily="34" charset="0"/>
              </a:rPr>
              <a:t>Find Security issues</a:t>
            </a:r>
          </a:p>
          <a:p>
            <a:pPr algn="l"/>
            <a:endParaRPr lang="en-GB" b="1">
              <a:solidFill>
                <a:srgbClr val="161616"/>
              </a:solidFill>
              <a:latin typeface="Segoe UI" panose="020B0502040204020203" pitchFamily="34" charset="0"/>
            </a:endParaRPr>
          </a:p>
          <a:p>
            <a:pPr algn="l"/>
            <a:r>
              <a:rPr lang="en-GB" b="1" i="0">
                <a:solidFill>
                  <a:srgbClr val="161616"/>
                </a:solidFill>
                <a:effectLst/>
                <a:latin typeface="Segoe UI" panose="020B0502040204020203" pitchFamily="34" charset="0"/>
              </a:rPr>
              <a:t>Fix bugs</a:t>
            </a:r>
          </a:p>
        </p:txBody>
      </p:sp>
      <p:sp>
        <p:nvSpPr>
          <p:cNvPr id="40" name="TextBox 39">
            <a:extLst>
              <a:ext uri="{FF2B5EF4-FFF2-40B4-BE49-F238E27FC236}">
                <a16:creationId xmlns:a16="http://schemas.microsoft.com/office/drawing/2014/main" id="{7CEE5C9E-4392-1C71-56DB-E1A2D7F427F4}"/>
              </a:ext>
            </a:extLst>
          </p:cNvPr>
          <p:cNvSpPr txBox="1"/>
          <p:nvPr/>
        </p:nvSpPr>
        <p:spPr>
          <a:xfrm>
            <a:off x="5938787" y="1411098"/>
            <a:ext cx="6096000" cy="538609"/>
          </a:xfrm>
          <a:prstGeom prst="rect">
            <a:avLst/>
          </a:prstGeom>
          <a:noFill/>
        </p:spPr>
        <p:txBody>
          <a:bodyPr wrap="square">
            <a:spAutoFit/>
          </a:bodyPr>
          <a:lstStyle/>
          <a:p>
            <a:pPr algn="l"/>
            <a:r>
              <a:rPr lang="en-GB" sz="2900" b="1">
                <a:latin typeface="+mj-lt"/>
                <a:ea typeface="+mj-ea"/>
                <a:cs typeface="+mj-cs"/>
              </a:rPr>
              <a:t>Capabilities</a:t>
            </a:r>
          </a:p>
        </p:txBody>
      </p:sp>
      <p:sp>
        <p:nvSpPr>
          <p:cNvPr id="15" name="TextBox 14">
            <a:extLst>
              <a:ext uri="{FF2B5EF4-FFF2-40B4-BE49-F238E27FC236}">
                <a16:creationId xmlns:a16="http://schemas.microsoft.com/office/drawing/2014/main" id="{C342A645-00FE-AF8E-6197-4BD0EE3759B0}"/>
              </a:ext>
            </a:extLst>
          </p:cNvPr>
          <p:cNvSpPr txBox="1"/>
          <p:nvPr/>
        </p:nvSpPr>
        <p:spPr>
          <a:xfrm>
            <a:off x="1982697" y="3781099"/>
            <a:ext cx="2520280" cy="307777"/>
          </a:xfrm>
          <a:prstGeom prst="rect">
            <a:avLst/>
          </a:prstGeom>
          <a:noFill/>
        </p:spPr>
        <p:txBody>
          <a:bodyPr wrap="square" lIns="0" tIns="0" rIns="0" bIns="0" rtlCol="0">
            <a:spAutoFit/>
          </a:bodyPr>
          <a:lstStyle/>
          <a:p>
            <a:pPr algn="ctr"/>
            <a:r>
              <a:rPr lang="en-US" sz="2000" b="1" kern="0" err="1">
                <a:latin typeface="Open Sans"/>
                <a:cs typeface="Arial" panose="020B0604020202020204" pitchFamily="34" charset="0"/>
              </a:rPr>
              <a:t>sonarlint</a:t>
            </a:r>
            <a:endParaRPr lang="en-IN" sz="2000" b="1"/>
          </a:p>
        </p:txBody>
      </p:sp>
      <p:sp>
        <p:nvSpPr>
          <p:cNvPr id="16" name="TextBox 15">
            <a:extLst>
              <a:ext uri="{FF2B5EF4-FFF2-40B4-BE49-F238E27FC236}">
                <a16:creationId xmlns:a16="http://schemas.microsoft.com/office/drawing/2014/main" id="{A6330B36-0B7E-AC1B-119C-4D2D3760B66C}"/>
              </a:ext>
            </a:extLst>
          </p:cNvPr>
          <p:cNvSpPr txBox="1"/>
          <p:nvPr/>
        </p:nvSpPr>
        <p:spPr>
          <a:xfrm>
            <a:off x="1982697" y="4136095"/>
            <a:ext cx="2520280" cy="246221"/>
          </a:xfrm>
          <a:prstGeom prst="rect">
            <a:avLst/>
          </a:prstGeom>
          <a:noFill/>
        </p:spPr>
        <p:txBody>
          <a:bodyPr wrap="square" lIns="0" tIns="0" rIns="0" bIns="0" rtlCol="0">
            <a:spAutoFit/>
          </a:bodyPr>
          <a:lstStyle/>
          <a:p>
            <a:pPr algn="ctr"/>
            <a:r>
              <a:rPr lang="en-US" sz="1600" i="1" kern="0">
                <a:solidFill>
                  <a:srgbClr val="FDA438"/>
                </a:solidFill>
                <a:latin typeface="Open Sans"/>
                <a:cs typeface="Arial" panose="020B0604020202020204" pitchFamily="34" charset="0"/>
              </a:rPr>
              <a:t>Tech Lead</a:t>
            </a:r>
            <a:endParaRPr lang="en-IN" sz="1600" i="1">
              <a:solidFill>
                <a:srgbClr val="FDA438"/>
              </a:solidFill>
            </a:endParaRPr>
          </a:p>
        </p:txBody>
      </p:sp>
      <p:sp>
        <p:nvSpPr>
          <p:cNvPr id="17" name="TextBox 16">
            <a:extLst>
              <a:ext uri="{FF2B5EF4-FFF2-40B4-BE49-F238E27FC236}">
                <a16:creationId xmlns:a16="http://schemas.microsoft.com/office/drawing/2014/main" id="{6FF66E36-0DF0-6B05-653B-FD949377021D}"/>
              </a:ext>
            </a:extLst>
          </p:cNvPr>
          <p:cNvSpPr txBox="1"/>
          <p:nvPr/>
        </p:nvSpPr>
        <p:spPr>
          <a:xfrm>
            <a:off x="2059038" y="4445936"/>
            <a:ext cx="2520280" cy="215444"/>
          </a:xfrm>
          <a:prstGeom prst="rect">
            <a:avLst/>
          </a:prstGeom>
          <a:noFill/>
        </p:spPr>
        <p:txBody>
          <a:bodyPr wrap="square" lIns="0" tIns="0" rIns="0" bIns="0" rtlCol="0">
            <a:spAutoFit/>
          </a:bodyPr>
          <a:lstStyle/>
          <a:p>
            <a:pPr algn="ctr"/>
            <a:r>
              <a:rPr lang="en-US" sz="1400" kern="0">
                <a:latin typeface="Open Sans"/>
                <a:cs typeface="Arial" panose="020B0604020202020204" pitchFamily="34" charset="0"/>
              </a:rPr>
              <a:t>Senior technical lead</a:t>
            </a:r>
          </a:p>
        </p:txBody>
      </p:sp>
      <p:pic>
        <p:nvPicPr>
          <p:cNvPr id="1028" name="Picture 4" descr="SonarLint - IntelliJ IDEs Plugin | Marketplace">
            <a:extLst>
              <a:ext uri="{FF2B5EF4-FFF2-40B4-BE49-F238E27FC236}">
                <a16:creationId xmlns:a16="http://schemas.microsoft.com/office/drawing/2014/main" id="{D4855C58-1D15-51B2-BBFB-8A0CD3A4E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352" y="136414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291B5F9-21CB-9030-DE09-3AA7835D228B}"/>
              </a:ext>
            </a:extLst>
          </p:cNvPr>
          <p:cNvSpPr txBox="1"/>
          <p:nvPr/>
        </p:nvSpPr>
        <p:spPr>
          <a:xfrm>
            <a:off x="250543" y="1646978"/>
            <a:ext cx="1559007" cy="646331"/>
          </a:xfrm>
          <a:prstGeom prst="rect">
            <a:avLst/>
          </a:prstGeom>
          <a:noFill/>
        </p:spPr>
        <p:txBody>
          <a:bodyPr wrap="square">
            <a:spAutoFit/>
          </a:bodyPr>
          <a:lstStyle/>
          <a:p>
            <a:pPr algn="l"/>
            <a:r>
              <a:rPr lang="en-GB" b="1">
                <a:solidFill>
                  <a:srgbClr val="161616"/>
                </a:solidFill>
                <a:latin typeface="Segoe UI" panose="020B0502040204020203" pitchFamily="34" charset="0"/>
              </a:rPr>
              <a:t>11 EURO / 100K LOC</a:t>
            </a:r>
            <a:endParaRPr lang="en-GB" b="1" i="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223911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E5F935-3911-1CEF-BF81-E794156F6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AD2D0A-99EE-7DE6-20F2-EB21A6801255}"/>
              </a:ext>
            </a:extLst>
          </p:cNvPr>
          <p:cNvSpPr>
            <a:spLocks noGrp="1"/>
          </p:cNvSpPr>
          <p:nvPr>
            <p:ph type="title"/>
          </p:nvPr>
        </p:nvSpPr>
        <p:spPr>
          <a:xfrm>
            <a:off x="219993" y="0"/>
            <a:ext cx="3932237" cy="722295"/>
          </a:xfrm>
        </p:spPr>
        <p:txBody>
          <a:bodyPr>
            <a:normAutofit/>
          </a:bodyPr>
          <a:lstStyle/>
          <a:p>
            <a:r>
              <a:rPr lang="en-GB" sz="4000" b="1"/>
              <a:t>The sky is the limit</a:t>
            </a:r>
          </a:p>
        </p:txBody>
      </p:sp>
      <p:sp>
        <p:nvSpPr>
          <p:cNvPr id="8" name="Rectangle 7">
            <a:extLst>
              <a:ext uri="{FF2B5EF4-FFF2-40B4-BE49-F238E27FC236}">
                <a16:creationId xmlns:a16="http://schemas.microsoft.com/office/drawing/2014/main" id="{92FF9EC4-4A80-2E59-3931-767898F0CEB9}"/>
              </a:ext>
            </a:extLst>
          </p:cNvPr>
          <p:cNvSpPr/>
          <p:nvPr/>
        </p:nvSpPr>
        <p:spPr>
          <a:xfrm>
            <a:off x="4772025" y="66675"/>
            <a:ext cx="7230533" cy="64177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4D13069-0263-97B6-4718-3C2B142C951D}"/>
              </a:ext>
            </a:extLst>
          </p:cNvPr>
          <p:cNvSpPr>
            <a:spLocks noGrp="1"/>
          </p:cNvSpPr>
          <p:nvPr>
            <p:ph idx="1"/>
          </p:nvPr>
        </p:nvSpPr>
        <p:spPr>
          <a:xfrm>
            <a:off x="5189520" y="838728"/>
            <a:ext cx="6172200" cy="4873625"/>
          </a:xfrm>
        </p:spPr>
        <p:txBody>
          <a:bodyPr>
            <a:normAutofit fontScale="92500" lnSpcReduction="10000"/>
          </a:bodyPr>
          <a:lstStyle/>
          <a:p>
            <a:pPr marL="514350" indent="-514350">
              <a:buFont typeface="+mj-lt"/>
              <a:buAutoNum type="arabicPeriod"/>
            </a:pPr>
            <a:r>
              <a:rPr lang="en-GB" sz="2800"/>
              <a:t>Think about copilots as new team mates to supercharge your organisational productivity – stack for more strength</a:t>
            </a:r>
          </a:p>
          <a:p>
            <a:pPr marL="514350" indent="-514350">
              <a:buFont typeface="+mj-lt"/>
              <a:buAutoNum type="arabicPeriod"/>
            </a:pPr>
            <a:r>
              <a:rPr lang="en-GB" sz="2800"/>
              <a:t>Use different LLMs suited to specific tasks</a:t>
            </a:r>
          </a:p>
          <a:p>
            <a:pPr marL="514350" indent="-514350">
              <a:buFont typeface="+mj-lt"/>
              <a:buAutoNum type="arabicPeriod"/>
            </a:pPr>
            <a:r>
              <a:rPr lang="en-GB" sz="2800"/>
              <a:t>Human-in-the-loop + traditional software engineering tools gives additional security guiderails</a:t>
            </a:r>
          </a:p>
          <a:p>
            <a:pPr marL="514350" indent="-514350">
              <a:buFont typeface="+mj-lt"/>
              <a:buAutoNum type="arabicPeriod"/>
            </a:pPr>
            <a:r>
              <a:rPr lang="en-GB" sz="2800"/>
              <a:t>Review the output because these tools occasionally hallucinate</a:t>
            </a:r>
          </a:p>
          <a:p>
            <a:pPr marL="514350" indent="-514350">
              <a:buFont typeface="+mj-lt"/>
              <a:buAutoNum type="arabicPeriod"/>
            </a:pPr>
            <a:r>
              <a:rPr lang="en-GB" sz="2800"/>
              <a:t>Learning prompt engineering will improve mileage from GPTs</a:t>
            </a:r>
          </a:p>
          <a:p>
            <a:endParaRPr lang="en-GB"/>
          </a:p>
        </p:txBody>
      </p:sp>
      <p:pic>
        <p:nvPicPr>
          <p:cNvPr id="5" name="Picture 4" descr="Welcome to Kerv | Kerv">
            <a:extLst>
              <a:ext uri="{FF2B5EF4-FFF2-40B4-BE49-F238E27FC236}">
                <a16:creationId xmlns:a16="http://schemas.microsoft.com/office/drawing/2014/main" id="{114D6909-114B-F7B4-152F-F1F6822A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2232" y="5376732"/>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669590CA-3478-5A19-3659-EA9336F5C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46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E94538-6435-9A1A-81C7-325FC0A2CAA8}"/>
              </a:ext>
            </a:extLst>
          </p:cNvPr>
          <p:cNvSpPr/>
          <p:nvPr/>
        </p:nvSpPr>
        <p:spPr>
          <a:xfrm>
            <a:off x="-35135" y="0"/>
            <a:ext cx="12152562" cy="7107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object 3">
            <a:extLst>
              <a:ext uri="{FF2B5EF4-FFF2-40B4-BE49-F238E27FC236}">
                <a16:creationId xmlns:a16="http://schemas.microsoft.com/office/drawing/2014/main" id="{00B9CEE9-4C4E-3384-F227-773ECE4B2251}"/>
              </a:ext>
            </a:extLst>
          </p:cNvPr>
          <p:cNvPicPr/>
          <p:nvPr/>
        </p:nvPicPr>
        <p:blipFill>
          <a:blip r:embed="rId3" cstate="print"/>
          <a:stretch>
            <a:fillRect/>
          </a:stretch>
        </p:blipFill>
        <p:spPr>
          <a:xfrm>
            <a:off x="2260306" y="1517888"/>
            <a:ext cx="7651534" cy="4493924"/>
          </a:xfrm>
          <a:prstGeom prst="rect">
            <a:avLst/>
          </a:prstGeom>
        </p:spPr>
      </p:pic>
      <p:sp>
        <p:nvSpPr>
          <p:cNvPr id="50" name="object 11">
            <a:extLst>
              <a:ext uri="{FF2B5EF4-FFF2-40B4-BE49-F238E27FC236}">
                <a16:creationId xmlns:a16="http://schemas.microsoft.com/office/drawing/2014/main" id="{9957E418-E6BF-624E-9AED-832EBF0D1AF4}"/>
              </a:ext>
            </a:extLst>
          </p:cNvPr>
          <p:cNvSpPr txBox="1"/>
          <p:nvPr/>
        </p:nvSpPr>
        <p:spPr>
          <a:xfrm>
            <a:off x="5257855" y="2530384"/>
            <a:ext cx="1122258" cy="658382"/>
          </a:xfrm>
          <a:prstGeom prst="rect">
            <a:avLst/>
          </a:prstGeom>
        </p:spPr>
        <p:txBody>
          <a:bodyPr vert="horz" wrap="square" lIns="0" tIns="11427" rIns="0" bIns="0" rtlCol="0">
            <a:spAutoFit/>
          </a:bodyPr>
          <a:lstStyle/>
          <a:p>
            <a:pPr>
              <a:lnSpc>
                <a:spcPct val="100000"/>
              </a:lnSpc>
            </a:pPr>
            <a:endParaRPr sz="1050">
              <a:solidFill>
                <a:schemeClr val="accent2"/>
              </a:solidFill>
              <a:latin typeface="Montserrat-SemiBold"/>
              <a:cs typeface="Montserrat-SemiBold"/>
            </a:endParaRPr>
          </a:p>
          <a:p>
            <a:pPr>
              <a:lnSpc>
                <a:spcPct val="100000"/>
              </a:lnSpc>
            </a:pPr>
            <a:endParaRPr sz="1275">
              <a:solidFill>
                <a:schemeClr val="accent2"/>
              </a:solidFill>
              <a:latin typeface="Montserrat-SemiBold"/>
              <a:cs typeface="Montserrat-SemiBold"/>
            </a:endParaRPr>
          </a:p>
          <a:p>
            <a:pPr marL="9522">
              <a:lnSpc>
                <a:spcPts val="1335"/>
              </a:lnSpc>
            </a:pPr>
            <a:r>
              <a:rPr lang="en-GB" sz="1125" b="1">
                <a:solidFill>
                  <a:schemeClr val="accent2"/>
                </a:solidFill>
                <a:latin typeface="Montserrat-SemiBold"/>
                <a:cs typeface="Montserrat-SemiBold"/>
              </a:rPr>
              <a:t>Defined</a:t>
            </a:r>
            <a:endParaRPr sz="1125">
              <a:solidFill>
                <a:schemeClr val="accent2"/>
              </a:solidFill>
              <a:latin typeface="Montserrat-SemiBold"/>
              <a:cs typeface="Montserrat-SemiBold"/>
            </a:endParaRPr>
          </a:p>
          <a:p>
            <a:pPr marL="364698">
              <a:lnSpc>
                <a:spcPts val="975"/>
              </a:lnSpc>
            </a:pPr>
            <a:endParaRPr sz="825">
              <a:solidFill>
                <a:schemeClr val="accent2"/>
              </a:solidFill>
              <a:latin typeface="Montserrat-SemiBold"/>
              <a:cs typeface="Montserrat-SemiBold"/>
            </a:endParaRPr>
          </a:p>
        </p:txBody>
      </p:sp>
      <p:sp>
        <p:nvSpPr>
          <p:cNvPr id="51" name="object 12">
            <a:extLst>
              <a:ext uri="{FF2B5EF4-FFF2-40B4-BE49-F238E27FC236}">
                <a16:creationId xmlns:a16="http://schemas.microsoft.com/office/drawing/2014/main" id="{273B6E63-1C17-D19E-1C3B-82B887570286}"/>
              </a:ext>
            </a:extLst>
          </p:cNvPr>
          <p:cNvSpPr txBox="1"/>
          <p:nvPr/>
        </p:nvSpPr>
        <p:spPr>
          <a:xfrm>
            <a:off x="3879595" y="3352641"/>
            <a:ext cx="1481704" cy="178208"/>
          </a:xfrm>
          <a:prstGeom prst="rect">
            <a:avLst/>
          </a:prstGeom>
        </p:spPr>
        <p:txBody>
          <a:bodyPr vert="horz" wrap="square" lIns="0" tIns="11427" rIns="0" bIns="0" rtlCol="0">
            <a:spAutoFit/>
          </a:bodyPr>
          <a:lstStyle/>
          <a:p>
            <a:pPr marL="9522">
              <a:lnSpc>
                <a:spcPts val="1335"/>
              </a:lnSpc>
              <a:spcBef>
                <a:spcPts val="90"/>
              </a:spcBef>
            </a:pPr>
            <a:r>
              <a:rPr lang="en-GB" sz="1125" b="1">
                <a:solidFill>
                  <a:schemeClr val="accent2"/>
                </a:solidFill>
                <a:latin typeface="Montserrat-SemiBold"/>
                <a:cs typeface="Montserrat-SemiBold"/>
              </a:rPr>
              <a:t>Experiment</a:t>
            </a:r>
          </a:p>
        </p:txBody>
      </p:sp>
      <p:sp>
        <p:nvSpPr>
          <p:cNvPr id="52" name="object 13">
            <a:extLst>
              <a:ext uri="{FF2B5EF4-FFF2-40B4-BE49-F238E27FC236}">
                <a16:creationId xmlns:a16="http://schemas.microsoft.com/office/drawing/2014/main" id="{55ED53FB-1C80-E5FE-001D-7D761999C5B9}"/>
              </a:ext>
            </a:extLst>
          </p:cNvPr>
          <p:cNvSpPr txBox="1"/>
          <p:nvPr/>
        </p:nvSpPr>
        <p:spPr>
          <a:xfrm>
            <a:off x="2280160" y="4550387"/>
            <a:ext cx="1564081" cy="178251"/>
          </a:xfrm>
          <a:prstGeom prst="rect">
            <a:avLst/>
          </a:prstGeom>
        </p:spPr>
        <p:txBody>
          <a:bodyPr vert="horz" wrap="square" lIns="0" tIns="11427" rIns="0" bIns="0" rtlCol="0">
            <a:spAutoFit/>
          </a:bodyPr>
          <a:lstStyle/>
          <a:p>
            <a:pPr marL="9522">
              <a:lnSpc>
                <a:spcPts val="1335"/>
              </a:lnSpc>
              <a:spcBef>
                <a:spcPts val="90"/>
              </a:spcBef>
            </a:pPr>
            <a:r>
              <a:rPr lang="en-GB" sz="1125" b="1">
                <a:solidFill>
                  <a:schemeClr val="accent2"/>
                </a:solidFill>
                <a:latin typeface="Montserrat-SemiBold"/>
                <a:cs typeface="Montserrat-SemiBold"/>
              </a:rPr>
              <a:t>Problem Definition</a:t>
            </a:r>
            <a:endParaRPr sz="1125">
              <a:solidFill>
                <a:schemeClr val="accent2"/>
              </a:solidFill>
              <a:latin typeface="Montserrat-SemiBold"/>
              <a:cs typeface="Montserrat-SemiBold"/>
            </a:endParaRPr>
          </a:p>
        </p:txBody>
      </p:sp>
      <p:sp>
        <p:nvSpPr>
          <p:cNvPr id="53" name="object 14">
            <a:extLst>
              <a:ext uri="{FF2B5EF4-FFF2-40B4-BE49-F238E27FC236}">
                <a16:creationId xmlns:a16="http://schemas.microsoft.com/office/drawing/2014/main" id="{7F72197C-22CE-90AF-1415-28A97487D389}"/>
              </a:ext>
            </a:extLst>
          </p:cNvPr>
          <p:cNvSpPr txBox="1"/>
          <p:nvPr/>
        </p:nvSpPr>
        <p:spPr>
          <a:xfrm>
            <a:off x="1488985" y="2949007"/>
            <a:ext cx="225126" cy="1972229"/>
          </a:xfrm>
          <a:prstGeom prst="rect">
            <a:avLst/>
          </a:prstGeom>
        </p:spPr>
        <p:txBody>
          <a:bodyPr vert="vert270" wrap="square" lIns="0" tIns="5714" rIns="0" bIns="0" rtlCol="0">
            <a:spAutoFit/>
          </a:bodyPr>
          <a:lstStyle/>
          <a:p>
            <a:pPr marL="9522">
              <a:spcBef>
                <a:spcPts val="45"/>
              </a:spcBef>
            </a:pPr>
            <a:r>
              <a:rPr lang="en-GB" sz="1463" b="1" spc="-8">
                <a:solidFill>
                  <a:schemeClr val="accent2"/>
                </a:solidFill>
                <a:latin typeface="Montserrat-SemiBold"/>
                <a:cs typeface="Montserrat-SemiBold"/>
              </a:rPr>
              <a:t>STEPS TO SUCCESS</a:t>
            </a:r>
            <a:endParaRPr sz="1463">
              <a:solidFill>
                <a:schemeClr val="accent2"/>
              </a:solidFill>
              <a:latin typeface="Montserrat-SemiBold"/>
              <a:cs typeface="Montserrat-SemiBold"/>
            </a:endParaRPr>
          </a:p>
        </p:txBody>
      </p:sp>
      <p:sp>
        <p:nvSpPr>
          <p:cNvPr id="56" name="object 17">
            <a:extLst>
              <a:ext uri="{FF2B5EF4-FFF2-40B4-BE49-F238E27FC236}">
                <a16:creationId xmlns:a16="http://schemas.microsoft.com/office/drawing/2014/main" id="{42D2FBC7-F49E-490F-50F7-4EFC45F65365}"/>
              </a:ext>
            </a:extLst>
          </p:cNvPr>
          <p:cNvSpPr txBox="1"/>
          <p:nvPr/>
        </p:nvSpPr>
        <p:spPr>
          <a:xfrm>
            <a:off x="2296029" y="4781368"/>
            <a:ext cx="1126380" cy="335185"/>
          </a:xfrm>
          <a:prstGeom prst="rect">
            <a:avLst/>
          </a:prstGeom>
        </p:spPr>
        <p:txBody>
          <a:bodyPr vert="horz" wrap="square" lIns="0" tIns="11903" rIns="0" bIns="0" rtlCol="0">
            <a:spAutoFit/>
          </a:bodyPr>
          <a:lstStyle/>
          <a:p>
            <a:pPr marL="9522">
              <a:spcBef>
                <a:spcPts val="94"/>
              </a:spcBef>
            </a:pPr>
            <a:r>
              <a:rPr lang="en-GB" sz="1050" spc="-8">
                <a:latin typeface="Montserrat-SemiBold"/>
                <a:cs typeface="Montserrat-SemiBold"/>
              </a:rPr>
              <a:t>Review process bottlenecks</a:t>
            </a:r>
            <a:endParaRPr sz="1050">
              <a:latin typeface="Montserrat-SemiBold"/>
              <a:cs typeface="Montserrat-SemiBold"/>
            </a:endParaRPr>
          </a:p>
        </p:txBody>
      </p:sp>
      <p:sp>
        <p:nvSpPr>
          <p:cNvPr id="58" name="object 19">
            <a:extLst>
              <a:ext uri="{FF2B5EF4-FFF2-40B4-BE49-F238E27FC236}">
                <a16:creationId xmlns:a16="http://schemas.microsoft.com/office/drawing/2014/main" id="{EF63446B-66DA-6FE4-ACFB-A5413962DA77}"/>
              </a:ext>
            </a:extLst>
          </p:cNvPr>
          <p:cNvSpPr/>
          <p:nvPr/>
        </p:nvSpPr>
        <p:spPr>
          <a:xfrm>
            <a:off x="1874561" y="2595802"/>
            <a:ext cx="476" cy="57135"/>
          </a:xfrm>
          <a:custGeom>
            <a:avLst/>
            <a:gdLst/>
            <a:ahLst/>
            <a:cxnLst/>
            <a:rect l="l" t="t" r="r" b="b"/>
            <a:pathLst>
              <a:path w="635" h="76200">
                <a:moveTo>
                  <a:pt x="114" y="0"/>
                </a:moveTo>
                <a:lnTo>
                  <a:pt x="0" y="76200"/>
                </a:lnTo>
                <a:lnTo>
                  <a:pt x="228" y="76200"/>
                </a:lnTo>
                <a:lnTo>
                  <a:pt x="114" y="0"/>
                </a:lnTo>
                <a:close/>
              </a:path>
            </a:pathLst>
          </a:custGeom>
          <a:solidFill>
            <a:srgbClr val="50C3DC"/>
          </a:solidFill>
        </p:spPr>
        <p:txBody>
          <a:bodyPr wrap="square" lIns="0" tIns="0" rIns="0" bIns="0" rtlCol="0"/>
          <a:lstStyle/>
          <a:p>
            <a:endParaRPr sz="1350"/>
          </a:p>
        </p:txBody>
      </p:sp>
      <p:sp>
        <p:nvSpPr>
          <p:cNvPr id="59" name="object 20">
            <a:extLst>
              <a:ext uri="{FF2B5EF4-FFF2-40B4-BE49-F238E27FC236}">
                <a16:creationId xmlns:a16="http://schemas.microsoft.com/office/drawing/2014/main" id="{110BA351-8B20-1899-8CB1-075B7AD93BC8}"/>
              </a:ext>
            </a:extLst>
          </p:cNvPr>
          <p:cNvSpPr/>
          <p:nvPr/>
        </p:nvSpPr>
        <p:spPr>
          <a:xfrm>
            <a:off x="1874376" y="2710072"/>
            <a:ext cx="953" cy="57135"/>
          </a:xfrm>
          <a:custGeom>
            <a:avLst/>
            <a:gdLst/>
            <a:ahLst/>
            <a:cxnLst/>
            <a:rect l="l" t="t" r="r" b="b"/>
            <a:pathLst>
              <a:path w="1269" h="76200">
                <a:moveTo>
                  <a:pt x="596" y="0"/>
                </a:moveTo>
                <a:lnTo>
                  <a:pt x="126" y="0"/>
                </a:lnTo>
                <a:lnTo>
                  <a:pt x="0" y="76200"/>
                </a:lnTo>
                <a:lnTo>
                  <a:pt x="711" y="76200"/>
                </a:lnTo>
                <a:lnTo>
                  <a:pt x="596" y="0"/>
                </a:lnTo>
                <a:close/>
              </a:path>
            </a:pathLst>
          </a:custGeom>
          <a:solidFill>
            <a:srgbClr val="50C3DC"/>
          </a:solidFill>
        </p:spPr>
        <p:txBody>
          <a:bodyPr wrap="square" lIns="0" tIns="0" rIns="0" bIns="0" rtlCol="0"/>
          <a:lstStyle/>
          <a:p>
            <a:endParaRPr sz="1350"/>
          </a:p>
        </p:txBody>
      </p:sp>
      <p:sp>
        <p:nvSpPr>
          <p:cNvPr id="60" name="object 21">
            <a:extLst>
              <a:ext uri="{FF2B5EF4-FFF2-40B4-BE49-F238E27FC236}">
                <a16:creationId xmlns:a16="http://schemas.microsoft.com/office/drawing/2014/main" id="{20A45ACC-5BFD-C81B-6B19-32735A1C8BD6}"/>
              </a:ext>
            </a:extLst>
          </p:cNvPr>
          <p:cNvSpPr/>
          <p:nvPr/>
        </p:nvSpPr>
        <p:spPr>
          <a:xfrm>
            <a:off x="1874645" y="2824343"/>
            <a:ext cx="0" cy="3142431"/>
          </a:xfrm>
          <a:custGeom>
            <a:avLst/>
            <a:gdLst/>
            <a:ahLst/>
            <a:cxnLst/>
            <a:rect l="l" t="t" r="r" b="b"/>
            <a:pathLst>
              <a:path h="4191000">
                <a:moveTo>
                  <a:pt x="0" y="0"/>
                </a:moveTo>
                <a:lnTo>
                  <a:pt x="0" y="4191000"/>
                </a:lnTo>
              </a:path>
            </a:pathLst>
          </a:custGeom>
          <a:ln w="7010">
            <a:solidFill>
              <a:srgbClr val="50C3DC"/>
            </a:solidFill>
            <a:prstDash val="dash"/>
          </a:ln>
        </p:spPr>
        <p:txBody>
          <a:bodyPr wrap="square" lIns="0" tIns="0" rIns="0" bIns="0" rtlCol="0"/>
          <a:lstStyle/>
          <a:p>
            <a:endParaRPr sz="1350"/>
          </a:p>
        </p:txBody>
      </p:sp>
      <p:sp>
        <p:nvSpPr>
          <p:cNvPr id="61" name="object 22">
            <a:extLst>
              <a:ext uri="{FF2B5EF4-FFF2-40B4-BE49-F238E27FC236}">
                <a16:creationId xmlns:a16="http://schemas.microsoft.com/office/drawing/2014/main" id="{4D30E406-A196-715B-84D6-380A48C3DFBE}"/>
              </a:ext>
            </a:extLst>
          </p:cNvPr>
          <p:cNvSpPr/>
          <p:nvPr/>
        </p:nvSpPr>
        <p:spPr>
          <a:xfrm>
            <a:off x="1871221" y="6023909"/>
            <a:ext cx="7142" cy="58088"/>
          </a:xfrm>
          <a:custGeom>
            <a:avLst/>
            <a:gdLst/>
            <a:ahLst/>
            <a:cxnLst/>
            <a:rect l="l" t="t" r="r" b="b"/>
            <a:pathLst>
              <a:path w="9525" h="77470">
                <a:moveTo>
                  <a:pt x="9093" y="0"/>
                </a:moveTo>
                <a:lnTo>
                  <a:pt x="38" y="0"/>
                </a:lnTo>
                <a:lnTo>
                  <a:pt x="0" y="77266"/>
                </a:lnTo>
                <a:lnTo>
                  <a:pt x="8064" y="77279"/>
                </a:lnTo>
                <a:lnTo>
                  <a:pt x="8064" y="71640"/>
                </a:lnTo>
                <a:lnTo>
                  <a:pt x="4572" y="68148"/>
                </a:lnTo>
                <a:lnTo>
                  <a:pt x="9128" y="68148"/>
                </a:lnTo>
                <a:lnTo>
                  <a:pt x="9093" y="0"/>
                </a:lnTo>
                <a:close/>
              </a:path>
              <a:path w="9525" h="77470">
                <a:moveTo>
                  <a:pt x="9128" y="68148"/>
                </a:moveTo>
                <a:lnTo>
                  <a:pt x="8064" y="68148"/>
                </a:lnTo>
                <a:lnTo>
                  <a:pt x="8064" y="71640"/>
                </a:lnTo>
                <a:lnTo>
                  <a:pt x="9131" y="72707"/>
                </a:lnTo>
                <a:lnTo>
                  <a:pt x="9128" y="68148"/>
                </a:lnTo>
                <a:close/>
              </a:path>
              <a:path w="9525" h="77470">
                <a:moveTo>
                  <a:pt x="8064" y="68148"/>
                </a:moveTo>
                <a:lnTo>
                  <a:pt x="4572" y="68148"/>
                </a:lnTo>
                <a:lnTo>
                  <a:pt x="8064" y="71640"/>
                </a:lnTo>
                <a:lnTo>
                  <a:pt x="8064" y="68148"/>
                </a:lnTo>
                <a:close/>
              </a:path>
            </a:pathLst>
          </a:custGeom>
          <a:solidFill>
            <a:srgbClr val="50C3DC"/>
          </a:solidFill>
        </p:spPr>
        <p:txBody>
          <a:bodyPr wrap="square" lIns="0" tIns="0" rIns="0" bIns="0" rtlCol="0"/>
          <a:lstStyle/>
          <a:p>
            <a:endParaRPr sz="1350"/>
          </a:p>
        </p:txBody>
      </p:sp>
      <p:sp>
        <p:nvSpPr>
          <p:cNvPr id="62" name="object 23">
            <a:extLst>
              <a:ext uri="{FF2B5EF4-FFF2-40B4-BE49-F238E27FC236}">
                <a16:creationId xmlns:a16="http://schemas.microsoft.com/office/drawing/2014/main" id="{A4DEEF08-3BFE-8CFE-3501-DF98A99B4FA3}"/>
              </a:ext>
            </a:extLst>
          </p:cNvPr>
          <p:cNvSpPr/>
          <p:nvPr/>
        </p:nvSpPr>
        <p:spPr>
          <a:xfrm>
            <a:off x="1934398" y="6078427"/>
            <a:ext cx="8170322" cy="0"/>
          </a:xfrm>
          <a:custGeom>
            <a:avLst/>
            <a:gdLst/>
            <a:ahLst/>
            <a:cxnLst/>
            <a:rect l="l" t="t" r="r" b="b"/>
            <a:pathLst>
              <a:path w="10896600">
                <a:moveTo>
                  <a:pt x="0" y="0"/>
                </a:moveTo>
                <a:lnTo>
                  <a:pt x="10896601" y="0"/>
                </a:lnTo>
              </a:path>
            </a:pathLst>
          </a:custGeom>
          <a:ln w="10147">
            <a:solidFill>
              <a:srgbClr val="50C3DC"/>
            </a:solidFill>
            <a:prstDash val="dash"/>
          </a:ln>
        </p:spPr>
        <p:txBody>
          <a:bodyPr wrap="square" lIns="0" tIns="0" rIns="0" bIns="0" rtlCol="0"/>
          <a:lstStyle/>
          <a:p>
            <a:endParaRPr sz="1350"/>
          </a:p>
        </p:txBody>
      </p:sp>
      <p:sp>
        <p:nvSpPr>
          <p:cNvPr id="63" name="object 24">
            <a:extLst>
              <a:ext uri="{FF2B5EF4-FFF2-40B4-BE49-F238E27FC236}">
                <a16:creationId xmlns:a16="http://schemas.microsoft.com/office/drawing/2014/main" id="{1DA0BDDE-4894-11B3-7773-517DD52380DE}"/>
              </a:ext>
            </a:extLst>
          </p:cNvPr>
          <p:cNvSpPr/>
          <p:nvPr/>
        </p:nvSpPr>
        <p:spPr>
          <a:xfrm>
            <a:off x="10161856" y="6078166"/>
            <a:ext cx="57135" cy="953"/>
          </a:xfrm>
          <a:custGeom>
            <a:avLst/>
            <a:gdLst/>
            <a:ahLst/>
            <a:cxnLst/>
            <a:rect l="l" t="t" r="r" b="b"/>
            <a:pathLst>
              <a:path w="76200" h="1270">
                <a:moveTo>
                  <a:pt x="0" y="0"/>
                </a:moveTo>
                <a:lnTo>
                  <a:pt x="0" y="698"/>
                </a:lnTo>
                <a:lnTo>
                  <a:pt x="76200" y="571"/>
                </a:lnTo>
                <a:lnTo>
                  <a:pt x="76200" y="114"/>
                </a:lnTo>
                <a:lnTo>
                  <a:pt x="0" y="0"/>
                </a:lnTo>
                <a:close/>
              </a:path>
            </a:pathLst>
          </a:custGeom>
          <a:solidFill>
            <a:srgbClr val="50C3DC"/>
          </a:solidFill>
        </p:spPr>
        <p:txBody>
          <a:bodyPr wrap="square" lIns="0" tIns="0" rIns="0" bIns="0" rtlCol="0"/>
          <a:lstStyle/>
          <a:p>
            <a:endParaRPr sz="1350"/>
          </a:p>
        </p:txBody>
      </p:sp>
      <p:sp>
        <p:nvSpPr>
          <p:cNvPr id="1024" name="object 25">
            <a:extLst>
              <a:ext uri="{FF2B5EF4-FFF2-40B4-BE49-F238E27FC236}">
                <a16:creationId xmlns:a16="http://schemas.microsoft.com/office/drawing/2014/main" id="{ABD2A8C5-20A7-9670-BB19-CFB950A657F4}"/>
              </a:ext>
            </a:extLst>
          </p:cNvPr>
          <p:cNvSpPr/>
          <p:nvPr/>
        </p:nvSpPr>
        <p:spPr>
          <a:xfrm>
            <a:off x="10276126" y="6078345"/>
            <a:ext cx="52850" cy="476"/>
          </a:xfrm>
          <a:custGeom>
            <a:avLst/>
            <a:gdLst/>
            <a:ahLst/>
            <a:cxnLst/>
            <a:rect l="l" t="t" r="r" b="b"/>
            <a:pathLst>
              <a:path w="70484" h="634">
                <a:moveTo>
                  <a:pt x="0" y="0"/>
                </a:moveTo>
                <a:lnTo>
                  <a:pt x="0" y="215"/>
                </a:lnTo>
                <a:lnTo>
                  <a:pt x="69888" y="114"/>
                </a:lnTo>
                <a:lnTo>
                  <a:pt x="0" y="0"/>
                </a:lnTo>
                <a:close/>
              </a:path>
            </a:pathLst>
          </a:custGeom>
          <a:solidFill>
            <a:srgbClr val="50C3DC"/>
          </a:solidFill>
        </p:spPr>
        <p:txBody>
          <a:bodyPr wrap="square" lIns="0" tIns="0" rIns="0" bIns="0" rtlCol="0"/>
          <a:lstStyle/>
          <a:p>
            <a:endParaRPr sz="1350"/>
          </a:p>
        </p:txBody>
      </p:sp>
      <p:pic>
        <p:nvPicPr>
          <p:cNvPr id="1025" name="Picture 2" descr="Welcome to Kerv | Kerv Group">
            <a:extLst>
              <a:ext uri="{FF2B5EF4-FFF2-40B4-BE49-F238E27FC236}">
                <a16:creationId xmlns:a16="http://schemas.microsoft.com/office/drawing/2014/main" id="{8E062D6D-E30C-7E81-3FCB-81DE53C08E23}"/>
              </a:ext>
            </a:extLst>
          </p:cNvPr>
          <p:cNvPicPr>
            <a:picLocks noChangeAspect="1"/>
          </p:cNvPicPr>
          <p:nvPr/>
        </p:nvPicPr>
        <p:blipFill>
          <a:blip r:embed="rId4"/>
          <a:srcRect/>
          <a:stretch>
            <a:fillRect/>
          </a:stretch>
        </p:blipFill>
        <p:spPr>
          <a:xfrm>
            <a:off x="9728456" y="916381"/>
            <a:ext cx="857063" cy="857063"/>
          </a:xfrm>
          <a:prstGeom prst="rect">
            <a:avLst/>
          </a:prstGeom>
          <a:noFill/>
          <a:ln cap="flat">
            <a:noFill/>
          </a:ln>
        </p:spPr>
      </p:pic>
      <p:sp>
        <p:nvSpPr>
          <p:cNvPr id="2" name="object 11">
            <a:extLst>
              <a:ext uri="{FF2B5EF4-FFF2-40B4-BE49-F238E27FC236}">
                <a16:creationId xmlns:a16="http://schemas.microsoft.com/office/drawing/2014/main" id="{CAB552EE-B37D-5AB1-F112-FEC18858BF53}"/>
              </a:ext>
            </a:extLst>
          </p:cNvPr>
          <p:cNvSpPr txBox="1"/>
          <p:nvPr/>
        </p:nvSpPr>
        <p:spPr>
          <a:xfrm>
            <a:off x="6387427" y="1817840"/>
            <a:ext cx="974453" cy="536041"/>
          </a:xfrm>
          <a:prstGeom prst="rect">
            <a:avLst/>
          </a:prstGeom>
        </p:spPr>
        <p:txBody>
          <a:bodyPr vert="horz" wrap="square" lIns="0" tIns="11427" rIns="0" bIns="0" rtlCol="0">
            <a:spAutoFit/>
          </a:bodyPr>
          <a:lstStyle/>
          <a:p>
            <a:pPr>
              <a:lnSpc>
                <a:spcPct val="100000"/>
              </a:lnSpc>
            </a:pPr>
            <a:endParaRPr sz="1050">
              <a:solidFill>
                <a:schemeClr val="accent2"/>
              </a:solidFill>
              <a:latin typeface="Montserrat-SemiBold"/>
              <a:cs typeface="Montserrat-SemiBold"/>
            </a:endParaRPr>
          </a:p>
          <a:p>
            <a:pPr>
              <a:lnSpc>
                <a:spcPct val="100000"/>
              </a:lnSpc>
            </a:pPr>
            <a:endParaRPr sz="1275">
              <a:solidFill>
                <a:schemeClr val="accent2"/>
              </a:solidFill>
              <a:latin typeface="Montserrat-SemiBold"/>
              <a:cs typeface="Montserrat-SemiBold"/>
            </a:endParaRPr>
          </a:p>
          <a:p>
            <a:pPr marL="9522">
              <a:lnSpc>
                <a:spcPts val="1335"/>
              </a:lnSpc>
            </a:pPr>
            <a:r>
              <a:rPr lang="en-GB" sz="1125" b="1" err="1">
                <a:solidFill>
                  <a:schemeClr val="accent2"/>
                </a:solidFill>
                <a:latin typeface="Montserrat-SemiBold"/>
                <a:cs typeface="Montserrat-SemiBold"/>
              </a:rPr>
              <a:t>Strategise</a:t>
            </a:r>
            <a:endParaRPr sz="825">
              <a:solidFill>
                <a:schemeClr val="accent2"/>
              </a:solidFill>
              <a:latin typeface="Montserrat-SemiBold"/>
              <a:cs typeface="Montserrat-SemiBold"/>
            </a:endParaRPr>
          </a:p>
        </p:txBody>
      </p:sp>
      <p:sp>
        <p:nvSpPr>
          <p:cNvPr id="5" name="object 11">
            <a:extLst>
              <a:ext uri="{FF2B5EF4-FFF2-40B4-BE49-F238E27FC236}">
                <a16:creationId xmlns:a16="http://schemas.microsoft.com/office/drawing/2014/main" id="{DB28DD06-5486-0CE8-4D95-A17889530940}"/>
              </a:ext>
            </a:extLst>
          </p:cNvPr>
          <p:cNvSpPr txBox="1"/>
          <p:nvPr/>
        </p:nvSpPr>
        <p:spPr>
          <a:xfrm>
            <a:off x="7471268" y="1297565"/>
            <a:ext cx="2804858" cy="535904"/>
          </a:xfrm>
          <a:prstGeom prst="rect">
            <a:avLst/>
          </a:prstGeom>
        </p:spPr>
        <p:txBody>
          <a:bodyPr vert="horz" wrap="square" lIns="0" tIns="11427" rIns="0" bIns="0" rtlCol="0">
            <a:spAutoFit/>
          </a:bodyPr>
          <a:lstStyle/>
          <a:p>
            <a:pPr>
              <a:lnSpc>
                <a:spcPct val="100000"/>
              </a:lnSpc>
            </a:pPr>
            <a:endParaRPr sz="1050">
              <a:solidFill>
                <a:schemeClr val="accent2"/>
              </a:solidFill>
              <a:latin typeface="Montserrat-SemiBold"/>
              <a:cs typeface="Montserrat-SemiBold"/>
            </a:endParaRPr>
          </a:p>
          <a:p>
            <a:pPr>
              <a:lnSpc>
                <a:spcPct val="100000"/>
              </a:lnSpc>
            </a:pPr>
            <a:endParaRPr sz="1275">
              <a:solidFill>
                <a:schemeClr val="accent2"/>
              </a:solidFill>
              <a:latin typeface="Montserrat-SemiBold"/>
              <a:cs typeface="Montserrat-SemiBold"/>
            </a:endParaRPr>
          </a:p>
          <a:p>
            <a:pPr marL="9522">
              <a:lnSpc>
                <a:spcPts val="1335"/>
              </a:lnSpc>
            </a:pPr>
            <a:r>
              <a:rPr lang="en-GB" sz="1125" b="1">
                <a:solidFill>
                  <a:schemeClr val="accent2"/>
                </a:solidFill>
                <a:latin typeface="Montserrat-SemiBold"/>
                <a:cs typeface="Montserrat-SemiBold"/>
              </a:rPr>
              <a:t>Scale</a:t>
            </a:r>
            <a:endParaRPr sz="1125">
              <a:solidFill>
                <a:schemeClr val="accent2"/>
              </a:solidFill>
              <a:latin typeface="Montserrat-SemiBold"/>
              <a:cs typeface="Montserrat-SemiBold"/>
            </a:endParaRPr>
          </a:p>
        </p:txBody>
      </p:sp>
      <p:sp>
        <p:nvSpPr>
          <p:cNvPr id="6" name="object 17">
            <a:extLst>
              <a:ext uri="{FF2B5EF4-FFF2-40B4-BE49-F238E27FC236}">
                <a16:creationId xmlns:a16="http://schemas.microsoft.com/office/drawing/2014/main" id="{E4471FBD-B77B-80A3-E58E-FFB278B38BD4}"/>
              </a:ext>
            </a:extLst>
          </p:cNvPr>
          <p:cNvSpPr txBox="1"/>
          <p:nvPr/>
        </p:nvSpPr>
        <p:spPr>
          <a:xfrm>
            <a:off x="3932073" y="3618523"/>
            <a:ext cx="1126380" cy="981515"/>
          </a:xfrm>
          <a:prstGeom prst="rect">
            <a:avLst/>
          </a:prstGeom>
        </p:spPr>
        <p:txBody>
          <a:bodyPr vert="horz" wrap="square" lIns="0" tIns="11903" rIns="0" bIns="0" rtlCol="0">
            <a:spAutoFit/>
          </a:bodyPr>
          <a:lstStyle/>
          <a:p>
            <a:pPr marL="9522">
              <a:spcBef>
                <a:spcPts val="94"/>
              </a:spcBef>
            </a:pPr>
            <a:r>
              <a:rPr lang="en-GB" sz="1050" spc="-8">
                <a:latin typeface="Montserrat-SemiBold"/>
                <a:cs typeface="Montserrat-SemiBold"/>
              </a:rPr>
              <a:t>Based on existing tooling, what can be applied to improve throughput</a:t>
            </a:r>
            <a:endParaRPr lang="en-GB" sz="1050">
              <a:latin typeface="Montserrat-SemiBold"/>
              <a:cs typeface="Montserrat-SemiBold"/>
            </a:endParaRPr>
          </a:p>
        </p:txBody>
      </p:sp>
      <p:sp>
        <p:nvSpPr>
          <p:cNvPr id="7" name="object 17">
            <a:extLst>
              <a:ext uri="{FF2B5EF4-FFF2-40B4-BE49-F238E27FC236}">
                <a16:creationId xmlns:a16="http://schemas.microsoft.com/office/drawing/2014/main" id="{BCC06299-7DD4-3B26-87ED-BB2BA80996E1}"/>
              </a:ext>
            </a:extLst>
          </p:cNvPr>
          <p:cNvSpPr txBox="1"/>
          <p:nvPr/>
        </p:nvSpPr>
        <p:spPr>
          <a:xfrm>
            <a:off x="5222644" y="3137312"/>
            <a:ext cx="1126380" cy="832757"/>
          </a:xfrm>
          <a:prstGeom prst="rect">
            <a:avLst/>
          </a:prstGeom>
        </p:spPr>
        <p:txBody>
          <a:bodyPr vert="horz" wrap="square" lIns="0" tIns="11903" rIns="0" bIns="0" rtlCol="0">
            <a:spAutoFit/>
          </a:bodyPr>
          <a:lstStyle/>
          <a:p>
            <a:pPr marL="9522">
              <a:spcBef>
                <a:spcPts val="94"/>
              </a:spcBef>
            </a:pPr>
            <a:r>
              <a:rPr lang="en-GB" sz="1050" spc="-8">
                <a:latin typeface="Montserrat-SemiBold"/>
                <a:cs typeface="Montserrat-SemiBold"/>
              </a:rPr>
              <a:t>Put this into a Strategy and get stakeholder buy-in</a:t>
            </a:r>
          </a:p>
          <a:p>
            <a:pPr marL="9522">
              <a:spcBef>
                <a:spcPts val="94"/>
              </a:spcBef>
            </a:pPr>
            <a:endParaRPr lang="en-GB" sz="1050" spc="-8">
              <a:latin typeface="Montserrat-SemiBold"/>
              <a:cs typeface="Montserrat-SemiBold"/>
            </a:endParaRPr>
          </a:p>
        </p:txBody>
      </p:sp>
      <p:sp>
        <p:nvSpPr>
          <p:cNvPr id="8" name="object 17">
            <a:extLst>
              <a:ext uri="{FF2B5EF4-FFF2-40B4-BE49-F238E27FC236}">
                <a16:creationId xmlns:a16="http://schemas.microsoft.com/office/drawing/2014/main" id="{880775B8-120E-3BCB-79E4-3FD93FBC721C}"/>
              </a:ext>
            </a:extLst>
          </p:cNvPr>
          <p:cNvSpPr txBox="1"/>
          <p:nvPr/>
        </p:nvSpPr>
        <p:spPr>
          <a:xfrm>
            <a:off x="6393738" y="2395761"/>
            <a:ext cx="1126380" cy="496767"/>
          </a:xfrm>
          <a:prstGeom prst="rect">
            <a:avLst/>
          </a:prstGeom>
        </p:spPr>
        <p:txBody>
          <a:bodyPr vert="horz" wrap="square" lIns="0" tIns="11903" rIns="0" bIns="0" rtlCol="0">
            <a:spAutoFit/>
          </a:bodyPr>
          <a:lstStyle/>
          <a:p>
            <a:pPr marL="9522">
              <a:spcBef>
                <a:spcPts val="94"/>
              </a:spcBef>
            </a:pPr>
            <a:r>
              <a:rPr lang="en-GB" sz="1050" spc="-8">
                <a:latin typeface="Montserrat-SemiBold"/>
                <a:cs typeface="Montserrat-SemiBold"/>
              </a:rPr>
              <a:t>Define benefits to build a business case</a:t>
            </a:r>
            <a:endParaRPr lang="en-GB" sz="1050">
              <a:latin typeface="Montserrat-SemiBold"/>
              <a:cs typeface="Montserrat-SemiBold"/>
            </a:endParaRPr>
          </a:p>
        </p:txBody>
      </p:sp>
      <p:sp>
        <p:nvSpPr>
          <p:cNvPr id="9" name="object 17">
            <a:extLst>
              <a:ext uri="{FF2B5EF4-FFF2-40B4-BE49-F238E27FC236}">
                <a16:creationId xmlns:a16="http://schemas.microsoft.com/office/drawing/2014/main" id="{962A13BF-F0FF-4342-9A6B-9C8D65CC0D0C}"/>
              </a:ext>
            </a:extLst>
          </p:cNvPr>
          <p:cNvSpPr txBox="1"/>
          <p:nvPr/>
        </p:nvSpPr>
        <p:spPr>
          <a:xfrm>
            <a:off x="7490173" y="1858779"/>
            <a:ext cx="1126380" cy="335185"/>
          </a:xfrm>
          <a:prstGeom prst="rect">
            <a:avLst/>
          </a:prstGeom>
        </p:spPr>
        <p:txBody>
          <a:bodyPr vert="horz" wrap="square" lIns="0" tIns="11903" rIns="0" bIns="0" rtlCol="0">
            <a:spAutoFit/>
          </a:bodyPr>
          <a:lstStyle/>
          <a:p>
            <a:pPr marL="9522">
              <a:spcBef>
                <a:spcPts val="94"/>
              </a:spcBef>
            </a:pPr>
            <a:r>
              <a:rPr lang="en-GB" sz="1050" spc="-8">
                <a:latin typeface="Montserrat-SemiBold"/>
                <a:cs typeface="Montserrat-SemiBold"/>
              </a:rPr>
              <a:t>Implement your strategy</a:t>
            </a:r>
            <a:endParaRPr lang="en-GB" sz="1050">
              <a:latin typeface="Montserrat-SemiBold"/>
              <a:cs typeface="Montserrat-SemiBold"/>
            </a:endParaRPr>
          </a:p>
        </p:txBody>
      </p:sp>
      <p:sp>
        <p:nvSpPr>
          <p:cNvPr id="14" name="object 14">
            <a:extLst>
              <a:ext uri="{FF2B5EF4-FFF2-40B4-BE49-F238E27FC236}">
                <a16:creationId xmlns:a16="http://schemas.microsoft.com/office/drawing/2014/main" id="{4B1B27CE-7E30-951D-59B8-59D737D829AC}"/>
              </a:ext>
            </a:extLst>
          </p:cNvPr>
          <p:cNvSpPr txBox="1"/>
          <p:nvPr/>
        </p:nvSpPr>
        <p:spPr>
          <a:xfrm rot="5400000">
            <a:off x="9923156" y="3299523"/>
            <a:ext cx="450251" cy="1468925"/>
          </a:xfrm>
          <a:prstGeom prst="rect">
            <a:avLst/>
          </a:prstGeom>
        </p:spPr>
        <p:txBody>
          <a:bodyPr vert="vert270" wrap="square" lIns="0" tIns="5714" rIns="0" bIns="0" rtlCol="0">
            <a:spAutoFit/>
          </a:bodyPr>
          <a:lstStyle/>
          <a:p>
            <a:pPr marL="9522" algn="ctr">
              <a:spcBef>
                <a:spcPts val="45"/>
              </a:spcBef>
            </a:pPr>
            <a:r>
              <a:rPr lang="en-GB" sz="1463" b="1" spc="-8">
                <a:solidFill>
                  <a:schemeClr val="accent2"/>
                </a:solidFill>
                <a:latin typeface="Montserrat-SemiBold"/>
                <a:cs typeface="Montserrat-SemiBold"/>
              </a:rPr>
              <a:t>AI ENABLEMENT</a:t>
            </a:r>
            <a:endParaRPr sz="1463">
              <a:solidFill>
                <a:schemeClr val="accent2"/>
              </a:solidFill>
              <a:latin typeface="Montserrat-SemiBold"/>
              <a:cs typeface="Montserrat-SemiBold"/>
            </a:endParaRPr>
          </a:p>
        </p:txBody>
      </p:sp>
      <p:cxnSp>
        <p:nvCxnSpPr>
          <p:cNvPr id="16" name="Straight Arrow Connector 15">
            <a:extLst>
              <a:ext uri="{FF2B5EF4-FFF2-40B4-BE49-F238E27FC236}">
                <a16:creationId xmlns:a16="http://schemas.microsoft.com/office/drawing/2014/main" id="{2BAB139B-2BD9-C568-74F8-145F1AEC1DD1}"/>
              </a:ext>
            </a:extLst>
          </p:cNvPr>
          <p:cNvCxnSpPr>
            <a:cxnSpLocks/>
            <a:stCxn id="14" idx="1"/>
          </p:cNvCxnSpPr>
          <p:nvPr/>
        </p:nvCxnSpPr>
        <p:spPr>
          <a:xfrm flipV="1">
            <a:off x="10148281" y="1922911"/>
            <a:ext cx="8707" cy="18859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2E306D-360C-0565-5F31-3B873D54CEB5}"/>
              </a:ext>
            </a:extLst>
          </p:cNvPr>
          <p:cNvCxnSpPr>
            <a:cxnSpLocks/>
            <a:stCxn id="14" idx="3"/>
          </p:cNvCxnSpPr>
          <p:nvPr/>
        </p:nvCxnSpPr>
        <p:spPr>
          <a:xfrm flipH="1">
            <a:off x="10137184" y="4259111"/>
            <a:ext cx="11097" cy="17316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2D6EBAB1-87AA-3E05-22F7-8D95B5C449E4}"/>
              </a:ext>
            </a:extLst>
          </p:cNvPr>
          <p:cNvSpPr>
            <a:spLocks noGrp="1"/>
          </p:cNvSpPr>
          <p:nvPr>
            <p:ph type="title"/>
          </p:nvPr>
        </p:nvSpPr>
        <p:spPr>
          <a:ln>
            <a:solidFill>
              <a:schemeClr val="bg1"/>
            </a:solidFill>
          </a:ln>
        </p:spPr>
        <p:txBody>
          <a:bodyPr/>
          <a:lstStyle/>
          <a:p>
            <a:endParaRPr lang="en-GB"/>
          </a:p>
        </p:txBody>
      </p:sp>
      <p:pic>
        <p:nvPicPr>
          <p:cNvPr id="15" name="Picture 12" descr="sql_bits-_1040x520 - Craig Porteous">
            <a:extLst>
              <a:ext uri="{FF2B5EF4-FFF2-40B4-BE49-F238E27FC236}">
                <a16:creationId xmlns:a16="http://schemas.microsoft.com/office/drawing/2014/main" id="{7281411D-3E98-5D33-6BBE-73691190D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0A4D1F6B-C6D8-562C-B433-D31E560C0C06}"/>
              </a:ext>
            </a:extLst>
          </p:cNvPr>
          <p:cNvSpPr txBox="1">
            <a:spLocks/>
          </p:cNvSpPr>
          <p:nvPr/>
        </p:nvSpPr>
        <p:spPr>
          <a:xfrm>
            <a:off x="113427" y="774353"/>
            <a:ext cx="4963788" cy="16002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b="1" kern="1200" cap="none" baseline="0">
                <a:solidFill>
                  <a:schemeClr val="bg1"/>
                </a:solidFill>
                <a:latin typeface="+mj-lt"/>
                <a:ea typeface="+mj-ea"/>
                <a:cs typeface="+mj-cs"/>
              </a:defRPr>
            </a:lvl1pPr>
          </a:lstStyle>
          <a:p>
            <a:r>
              <a:rPr lang="en-GB" b="0">
                <a:solidFill>
                  <a:schemeClr val="tx1"/>
                </a:solidFill>
              </a:rPr>
              <a:t>Generalising this approach to apply AI Enablement for your Organisation</a:t>
            </a:r>
            <a:endParaRPr lang="en-US" sz="3200" b="0">
              <a:solidFill>
                <a:schemeClr val="tx1"/>
              </a:solidFill>
            </a:endParaRPr>
          </a:p>
        </p:txBody>
      </p:sp>
      <p:sp>
        <p:nvSpPr>
          <p:cNvPr id="29" name="Rectangle 28">
            <a:extLst>
              <a:ext uri="{FF2B5EF4-FFF2-40B4-BE49-F238E27FC236}">
                <a16:creationId xmlns:a16="http://schemas.microsoft.com/office/drawing/2014/main" id="{105E470E-B956-00B0-BC0D-3EF3592C97AC}"/>
              </a:ext>
            </a:extLst>
          </p:cNvPr>
          <p:cNvSpPr/>
          <p:nvPr/>
        </p:nvSpPr>
        <p:spPr>
          <a:xfrm>
            <a:off x="12448309" y="141055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3983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6E17-50D6-FC65-9935-7E1C3A4E3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4F769-2EEC-2B76-998C-8E8053DDCAC7}"/>
              </a:ext>
            </a:extLst>
          </p:cNvPr>
          <p:cNvSpPr>
            <a:spLocks noGrp="1"/>
          </p:cNvSpPr>
          <p:nvPr>
            <p:ph type="title"/>
          </p:nvPr>
        </p:nvSpPr>
        <p:spPr>
          <a:xfrm>
            <a:off x="563563" y="0"/>
            <a:ext cx="3932237" cy="933450"/>
          </a:xfrm>
        </p:spPr>
        <p:txBody>
          <a:bodyPr>
            <a:noAutofit/>
          </a:bodyPr>
          <a:lstStyle/>
          <a:p>
            <a:r>
              <a:rPr lang="en-GB" sz="4800" b="1"/>
              <a:t>Q&amp;A</a:t>
            </a:r>
          </a:p>
        </p:txBody>
      </p:sp>
      <p:sp>
        <p:nvSpPr>
          <p:cNvPr id="3" name="Content Placeholder 2">
            <a:extLst>
              <a:ext uri="{FF2B5EF4-FFF2-40B4-BE49-F238E27FC236}">
                <a16:creationId xmlns:a16="http://schemas.microsoft.com/office/drawing/2014/main" id="{45CC5BD7-48F5-FF8F-64D3-E2BE8F5AEC95}"/>
              </a:ext>
            </a:extLst>
          </p:cNvPr>
          <p:cNvSpPr>
            <a:spLocks noGrp="1"/>
          </p:cNvSpPr>
          <p:nvPr>
            <p:ph idx="1"/>
          </p:nvPr>
        </p:nvSpPr>
        <p:spPr>
          <a:xfrm>
            <a:off x="183581" y="849330"/>
            <a:ext cx="12086548" cy="2381250"/>
          </a:xfrm>
        </p:spPr>
        <p:txBody>
          <a:bodyPr>
            <a:normAutofit/>
          </a:bodyPr>
          <a:lstStyle/>
          <a:p>
            <a:pPr marL="0" indent="0">
              <a:buNone/>
            </a:pPr>
            <a:r>
              <a:rPr lang="en-GB" sz="1800"/>
              <a:t>Visual studio code – </a:t>
            </a:r>
            <a:r>
              <a:rPr lang="en-GB" sz="1800">
                <a:hlinkClick r:id="rId3"/>
              </a:rPr>
              <a:t>https://code.visualstudio.com</a:t>
            </a:r>
            <a:endParaRPr lang="en-GB" sz="1800"/>
          </a:p>
          <a:p>
            <a:pPr marL="0" indent="0">
              <a:buNone/>
            </a:pPr>
            <a:r>
              <a:rPr lang="en-GB" sz="1800" err="1"/>
              <a:t>Github</a:t>
            </a:r>
            <a:r>
              <a:rPr lang="en-GB" sz="1800"/>
              <a:t> copilot – </a:t>
            </a:r>
            <a:r>
              <a:rPr lang="en-GB" sz="1800">
                <a:hlinkClick r:id="rId4"/>
              </a:rPr>
              <a:t>https://github.com/features/copilot</a:t>
            </a:r>
            <a:endParaRPr lang="en-GB" sz="1800"/>
          </a:p>
          <a:p>
            <a:pPr marL="0" indent="0">
              <a:buNone/>
            </a:pPr>
            <a:r>
              <a:rPr lang="en-GB" sz="1800"/>
              <a:t>ChatGPT – </a:t>
            </a:r>
            <a:r>
              <a:rPr lang="en-GB" sz="1800">
                <a:hlinkClick r:id="rId5"/>
              </a:rPr>
              <a:t>https://chat.openai.com</a:t>
            </a:r>
            <a:endParaRPr lang="en-GB" sz="1800"/>
          </a:p>
          <a:p>
            <a:pPr marL="0" indent="0">
              <a:buNone/>
            </a:pPr>
            <a:r>
              <a:rPr lang="en-GB" sz="1800"/>
              <a:t>Prompt Engineering - </a:t>
            </a:r>
            <a:r>
              <a:rPr lang="en-GB" sz="1800">
                <a:hlinkClick r:id="rId6"/>
              </a:rPr>
              <a:t>https://datasciencefrontiers.co.uk</a:t>
            </a:r>
            <a:endParaRPr lang="en-GB" sz="2000"/>
          </a:p>
          <a:p>
            <a:pPr marL="0" indent="0">
              <a:buNone/>
            </a:pPr>
            <a:r>
              <a:rPr lang="en-GB" sz="1800" err="1"/>
              <a:t>DataverseSync</a:t>
            </a:r>
            <a:r>
              <a:rPr lang="en-GB" sz="1800"/>
              <a:t> - </a:t>
            </a:r>
            <a:r>
              <a:rPr lang="en-GB" sz="1800" u="sng">
                <a:solidFill>
                  <a:schemeClr val="accent1"/>
                </a:solidFill>
              </a:rPr>
              <a:t>https://github.com/moKerv/DataverseSync</a:t>
            </a:r>
          </a:p>
        </p:txBody>
      </p:sp>
      <p:pic>
        <p:nvPicPr>
          <p:cNvPr id="5" name="Picture 4" descr="Welcome to Kerv | Kerv">
            <a:extLst>
              <a:ext uri="{FF2B5EF4-FFF2-40B4-BE49-F238E27FC236}">
                <a16:creationId xmlns:a16="http://schemas.microsoft.com/office/drawing/2014/main" id="{4A4FE9F1-A4DC-7BD4-328F-8F0DD26F68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2232" y="5376732"/>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94055194-B495-C006-B847-2DB7FF59EF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7C2B543-E87E-40F5-BD14-002D6953BB97}"/>
              </a:ext>
            </a:extLst>
          </p:cNvPr>
          <p:cNvSpPr txBox="1">
            <a:spLocks/>
          </p:cNvSpPr>
          <p:nvPr/>
        </p:nvSpPr>
        <p:spPr>
          <a:xfrm>
            <a:off x="2008641" y="76200"/>
            <a:ext cx="3932237" cy="754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4000" b="1"/>
              <a:t>Important Links</a:t>
            </a:r>
          </a:p>
        </p:txBody>
      </p:sp>
      <p:pic>
        <p:nvPicPr>
          <p:cNvPr id="20" name="Picture 19" descr="A qr code on a screen&#10;&#10;Description automatically generated">
            <a:extLst>
              <a:ext uri="{FF2B5EF4-FFF2-40B4-BE49-F238E27FC236}">
                <a16:creationId xmlns:a16="http://schemas.microsoft.com/office/drawing/2014/main" id="{F3D9E9AF-FF3B-3B72-D145-4AAA1F6FA4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9682" y="2979637"/>
            <a:ext cx="3331188" cy="3404517"/>
          </a:xfrm>
          <a:prstGeom prst="rect">
            <a:avLst/>
          </a:prstGeom>
        </p:spPr>
      </p:pic>
      <p:pic>
        <p:nvPicPr>
          <p:cNvPr id="9224" name="Picture 8">
            <a:extLst>
              <a:ext uri="{FF2B5EF4-FFF2-40B4-BE49-F238E27FC236}">
                <a16:creationId xmlns:a16="http://schemas.microsoft.com/office/drawing/2014/main" id="{58399A2C-3A86-BCB6-957C-40E677843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6855" y="2979637"/>
            <a:ext cx="3246002" cy="34210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41F6037-4B9E-32C6-8B27-A9F5F0B378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6604" y="603604"/>
            <a:ext cx="2280783" cy="22807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9A83358-716B-4EFA-D7B7-620A14E6AD34}"/>
              </a:ext>
            </a:extLst>
          </p:cNvPr>
          <p:cNvSpPr txBox="1">
            <a:spLocks/>
          </p:cNvSpPr>
          <p:nvPr/>
        </p:nvSpPr>
        <p:spPr>
          <a:xfrm>
            <a:off x="5940878" y="0"/>
            <a:ext cx="3932237" cy="75408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4000" b="1"/>
              <a:t>SESSION FEEDBACK</a:t>
            </a:r>
          </a:p>
        </p:txBody>
      </p:sp>
      <p:pic>
        <p:nvPicPr>
          <p:cNvPr id="9" name="Graphic 8" descr="Heart with solid fill">
            <a:extLst>
              <a:ext uri="{FF2B5EF4-FFF2-40B4-BE49-F238E27FC236}">
                <a16:creationId xmlns:a16="http://schemas.microsoft.com/office/drawing/2014/main" id="{AF9FD047-362B-55E4-E756-EECE3CC3FD8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58713" y="748324"/>
            <a:ext cx="914400" cy="914400"/>
          </a:xfrm>
          <a:prstGeom prst="rect">
            <a:avLst/>
          </a:prstGeom>
        </p:spPr>
      </p:pic>
      <p:pic>
        <p:nvPicPr>
          <p:cNvPr id="10" name="Graphic 9" descr="Heart with solid fill">
            <a:extLst>
              <a:ext uri="{FF2B5EF4-FFF2-40B4-BE49-F238E27FC236}">
                <a16:creationId xmlns:a16="http://schemas.microsoft.com/office/drawing/2014/main" id="{618FB802-C451-F3EF-7FCE-360A27E869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11537" y="1502404"/>
            <a:ext cx="608751" cy="608751"/>
          </a:xfrm>
          <a:prstGeom prst="rect">
            <a:avLst/>
          </a:prstGeom>
        </p:spPr>
      </p:pic>
      <p:pic>
        <p:nvPicPr>
          <p:cNvPr id="11" name="Graphic 10" descr="Heart with solid fill">
            <a:extLst>
              <a:ext uri="{FF2B5EF4-FFF2-40B4-BE49-F238E27FC236}">
                <a16:creationId xmlns:a16="http://schemas.microsoft.com/office/drawing/2014/main" id="{A6D76156-D12B-72F1-EB42-DF562A01FA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05326" y="2090883"/>
            <a:ext cx="421171" cy="421171"/>
          </a:xfrm>
          <a:prstGeom prst="rect">
            <a:avLst/>
          </a:prstGeom>
        </p:spPr>
      </p:pic>
    </p:spTree>
    <p:extLst>
      <p:ext uri="{BB962C8B-B14F-4D97-AF65-F5344CB8AC3E}">
        <p14:creationId xmlns:p14="http://schemas.microsoft.com/office/powerpoint/2010/main" val="44638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6E17-50D6-FC65-9935-7E1C3A4E3571}"/>
            </a:ext>
          </a:extLst>
        </p:cNvPr>
        <p:cNvGrpSpPr/>
        <p:nvPr/>
      </p:nvGrpSpPr>
      <p:grpSpPr>
        <a:xfrm>
          <a:off x="0" y="0"/>
          <a:ext cx="0" cy="0"/>
          <a:chOff x="0" y="0"/>
          <a:chExt cx="0" cy="0"/>
        </a:xfrm>
      </p:grpSpPr>
      <p:pic>
        <p:nvPicPr>
          <p:cNvPr id="5" name="Picture 4" descr="Welcome to Kerv | Kerv">
            <a:extLst>
              <a:ext uri="{FF2B5EF4-FFF2-40B4-BE49-F238E27FC236}">
                <a16:creationId xmlns:a16="http://schemas.microsoft.com/office/drawing/2014/main" id="{4A4FE9F1-A4DC-7BD4-328F-8F0DD26F6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2232" y="5376732"/>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94055194-B495-C006-B847-2DB7FF59E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1441"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7C2B543-E87E-40F5-BD14-002D6953BB97}"/>
              </a:ext>
            </a:extLst>
          </p:cNvPr>
          <p:cNvSpPr txBox="1">
            <a:spLocks/>
          </p:cNvSpPr>
          <p:nvPr/>
        </p:nvSpPr>
        <p:spPr>
          <a:xfrm>
            <a:off x="75339" y="0"/>
            <a:ext cx="3932237" cy="754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4000" b="1"/>
              <a:t>Other interesting links</a:t>
            </a:r>
          </a:p>
        </p:txBody>
      </p:sp>
      <p:graphicFrame>
        <p:nvGraphicFramePr>
          <p:cNvPr id="18" name="Table 17">
            <a:extLst>
              <a:ext uri="{FF2B5EF4-FFF2-40B4-BE49-F238E27FC236}">
                <a16:creationId xmlns:a16="http://schemas.microsoft.com/office/drawing/2014/main" id="{2122694E-EA65-CC4E-C9F7-98A60D9FBA6F}"/>
              </a:ext>
            </a:extLst>
          </p:cNvPr>
          <p:cNvGraphicFramePr>
            <a:graphicFrameLocks noGrp="1"/>
          </p:cNvGraphicFramePr>
          <p:nvPr>
            <p:extLst>
              <p:ext uri="{D42A27DB-BD31-4B8C-83A1-F6EECF244321}">
                <p14:modId xmlns:p14="http://schemas.microsoft.com/office/powerpoint/2010/main" val="1522157432"/>
              </p:ext>
            </p:extLst>
          </p:nvPr>
        </p:nvGraphicFramePr>
        <p:xfrm>
          <a:off x="169816" y="830280"/>
          <a:ext cx="11852368" cy="4756220"/>
        </p:xfrm>
        <a:graphic>
          <a:graphicData uri="http://schemas.openxmlformats.org/drawingml/2006/table">
            <a:tbl>
              <a:tblPr firstRow="1" bandRow="1">
                <a:tableStyleId>{F5AB1C69-6EDB-4FF4-983F-18BD219EF322}</a:tableStyleId>
              </a:tblPr>
              <a:tblGrid>
                <a:gridCol w="5926184">
                  <a:extLst>
                    <a:ext uri="{9D8B030D-6E8A-4147-A177-3AD203B41FA5}">
                      <a16:colId xmlns:a16="http://schemas.microsoft.com/office/drawing/2014/main" val="475868718"/>
                    </a:ext>
                  </a:extLst>
                </a:gridCol>
                <a:gridCol w="5926184">
                  <a:extLst>
                    <a:ext uri="{9D8B030D-6E8A-4147-A177-3AD203B41FA5}">
                      <a16:colId xmlns:a16="http://schemas.microsoft.com/office/drawing/2014/main" val="1067290099"/>
                    </a:ext>
                  </a:extLst>
                </a:gridCol>
              </a:tblGrid>
              <a:tr h="366430">
                <a:tc>
                  <a:txBody>
                    <a:bodyPr/>
                    <a:lstStyle/>
                    <a:p>
                      <a:r>
                        <a:rPr lang="en-GB" sz="1600"/>
                        <a:t>Resource</a:t>
                      </a:r>
                    </a:p>
                  </a:txBody>
                  <a:tcPr/>
                </a:tc>
                <a:tc>
                  <a:txBody>
                    <a:bodyPr/>
                    <a:lstStyle/>
                    <a:p>
                      <a:r>
                        <a:rPr lang="en-GB" sz="1600"/>
                        <a:t>Description</a:t>
                      </a:r>
                    </a:p>
                  </a:txBody>
                  <a:tcPr/>
                </a:tc>
                <a:extLst>
                  <a:ext uri="{0D108BD9-81ED-4DB2-BD59-A6C34878D82A}">
                    <a16:rowId xmlns:a16="http://schemas.microsoft.com/office/drawing/2014/main" val="4186073351"/>
                  </a:ext>
                </a:extLst>
              </a:tr>
              <a:tr h="1054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hlinkClick r:id="rId4"/>
                        </a:rPr>
                        <a:t>https://towardsdatascience.com/how-i-won-singapores-gpt-4-prompt-engineering-competition-34c195a93d41#1cfa</a:t>
                      </a:r>
                      <a:endParaRPr lang="en-GB" sz="16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p>
                      <a:endParaRPr lang="en-GB" sz="1600"/>
                    </a:p>
                  </a:txBody>
                  <a:tcPr/>
                </a:tc>
                <a:tc>
                  <a:txBody>
                    <a:bodyPr/>
                    <a:lstStyle/>
                    <a:p>
                      <a:r>
                        <a:rPr lang="en-GB" sz="1600"/>
                        <a:t>Sheila Teo’s writeup of the CO-STAR framework</a:t>
                      </a:r>
                    </a:p>
                  </a:txBody>
                  <a:tcPr/>
                </a:tc>
                <a:extLst>
                  <a:ext uri="{0D108BD9-81ED-4DB2-BD59-A6C34878D82A}">
                    <a16:rowId xmlns:a16="http://schemas.microsoft.com/office/drawing/2014/main" val="639900387"/>
                  </a:ext>
                </a:extLst>
              </a:tr>
              <a:tr h="8131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a:hlinkClick r:id="rId5"/>
                        </a:rPr>
                        <a:t>https://arxiv.org/pdf/2211.03622.pdf</a:t>
                      </a:r>
                      <a:endParaRPr lang="en-GB" sz="16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a:p>
                    <a:p>
                      <a:endParaRPr lang="en-GB" sz="1600"/>
                    </a:p>
                  </a:txBody>
                  <a:tcPr/>
                </a:tc>
                <a:tc>
                  <a:txBody>
                    <a:bodyPr/>
                    <a:lstStyle/>
                    <a:p>
                      <a:r>
                        <a:rPr lang="en-GB" sz="1600"/>
                        <a:t>Security in code created by Generative AI</a:t>
                      </a:r>
                    </a:p>
                  </a:txBody>
                  <a:tcPr/>
                </a:tc>
                <a:extLst>
                  <a:ext uri="{0D108BD9-81ED-4DB2-BD59-A6C34878D82A}">
                    <a16:rowId xmlns:a16="http://schemas.microsoft.com/office/drawing/2014/main" val="2283785879"/>
                  </a:ext>
                </a:extLst>
              </a:tr>
              <a:tr h="366430">
                <a:tc>
                  <a:txBody>
                    <a:bodyPr/>
                    <a:lstStyle/>
                    <a:p>
                      <a:r>
                        <a:rPr lang="en-GB" sz="1600">
                          <a:hlinkClick r:id="rId6"/>
                        </a:rPr>
                        <a:t>GitHub Next</a:t>
                      </a:r>
                      <a:endParaRPr lang="en-GB" sz="1600"/>
                    </a:p>
                  </a:txBody>
                  <a:tcPr/>
                </a:tc>
                <a:tc>
                  <a:txBody>
                    <a:bodyPr/>
                    <a:lstStyle/>
                    <a:p>
                      <a:r>
                        <a:rPr lang="en-GB" sz="1600"/>
                        <a:t>New </a:t>
                      </a:r>
                      <a:r>
                        <a:rPr lang="en-GB" sz="1600" err="1"/>
                        <a:t>github</a:t>
                      </a:r>
                      <a:r>
                        <a:rPr lang="en-GB" sz="1600"/>
                        <a:t> projects coming to copilot </a:t>
                      </a:r>
                    </a:p>
                  </a:txBody>
                  <a:tcPr/>
                </a:tc>
                <a:extLst>
                  <a:ext uri="{0D108BD9-81ED-4DB2-BD59-A6C34878D82A}">
                    <a16:rowId xmlns:a16="http://schemas.microsoft.com/office/drawing/2014/main" val="4260595909"/>
                  </a:ext>
                </a:extLst>
              </a:tr>
              <a:tr h="1535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a:solidFill>
                            <a:srgbClr val="161616"/>
                          </a:solidFill>
                          <a:effectLst/>
                          <a:latin typeface="Segoe UI" panose="020B0502040204020203" pitchFamily="34" charset="0"/>
                          <a:hlinkClick r:id="rId7"/>
                        </a:rPr>
                        <a:t>https://github.blog/2023-05-17-how-github-copilot-is-getting-better-at-understanding-your-code/#:~:text=GitHub%20Copilot%20model.-,Neighboring%20tabs,-is%20what%20we</a:t>
                      </a:r>
                      <a:endParaRPr lang="en-GB" sz="1600"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i="0">
                        <a:solidFill>
                          <a:srgbClr val="161616"/>
                        </a:solidFill>
                        <a:effectLst/>
                        <a:latin typeface="Segoe UI" panose="020B0502040204020203" pitchFamily="34" charset="0"/>
                      </a:endParaRPr>
                    </a:p>
                    <a:p>
                      <a:endParaRPr lang="en-GB" sz="1600"/>
                    </a:p>
                  </a:txBody>
                  <a:tcPr/>
                </a:tc>
                <a:tc>
                  <a:txBody>
                    <a:bodyPr/>
                    <a:lstStyle/>
                    <a:p>
                      <a:r>
                        <a:rPr lang="en-GB" sz="1600"/>
                        <a:t>Understanding the copilot context for a completion</a:t>
                      </a:r>
                    </a:p>
                  </a:txBody>
                  <a:tcPr/>
                </a:tc>
                <a:extLst>
                  <a:ext uri="{0D108BD9-81ED-4DB2-BD59-A6C34878D82A}">
                    <a16:rowId xmlns:a16="http://schemas.microsoft.com/office/drawing/2014/main" val="1040429401"/>
                  </a:ext>
                </a:extLst>
              </a:tr>
              <a:tr h="572233">
                <a:tc>
                  <a:txBody>
                    <a:bodyPr/>
                    <a:lstStyle/>
                    <a:p>
                      <a:r>
                        <a:rPr lang="en-GB" sz="1600">
                          <a:hlinkClick r:id="rId8"/>
                        </a:rPr>
                        <a:t>https://github.blog/2022-09-07-research-quantifying-github-copilots-impact-on-developer-productivity-and-happiness/</a:t>
                      </a:r>
                      <a:endParaRPr lang="en-GB" sz="1600"/>
                    </a:p>
                  </a:txBody>
                  <a:tcPr/>
                </a:tc>
                <a:tc>
                  <a:txBody>
                    <a:bodyPr/>
                    <a:lstStyle/>
                    <a:p>
                      <a:r>
                        <a:rPr lang="en-GB" sz="1600"/>
                        <a:t>Impact of copilot on developer productivity</a:t>
                      </a:r>
                    </a:p>
                  </a:txBody>
                  <a:tcPr/>
                </a:tc>
                <a:extLst>
                  <a:ext uri="{0D108BD9-81ED-4DB2-BD59-A6C34878D82A}">
                    <a16:rowId xmlns:a16="http://schemas.microsoft.com/office/drawing/2014/main" val="3514404585"/>
                  </a:ext>
                </a:extLst>
              </a:tr>
            </a:tbl>
          </a:graphicData>
        </a:graphic>
      </p:graphicFrame>
    </p:spTree>
    <p:extLst>
      <p:ext uri="{BB962C8B-B14F-4D97-AF65-F5344CB8AC3E}">
        <p14:creationId xmlns:p14="http://schemas.microsoft.com/office/powerpoint/2010/main" val="425559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ubtitle 6">
            <a:extLst>
              <a:ext uri="{FF2B5EF4-FFF2-40B4-BE49-F238E27FC236}">
                <a16:creationId xmlns:a16="http://schemas.microsoft.com/office/drawing/2014/main" id="{C9304D91-F3DA-8C42-CA64-7AE25AD38230}"/>
              </a:ext>
            </a:extLst>
          </p:cNvPr>
          <p:cNvSpPr>
            <a:spLocks noGrp="1"/>
          </p:cNvSpPr>
          <p:nvPr>
            <p:ph type="subTitle" idx="1"/>
          </p:nvPr>
        </p:nvSpPr>
        <p:spPr>
          <a:xfrm>
            <a:off x="4957396" y="2790765"/>
            <a:ext cx="6522262" cy="1655762"/>
          </a:xfrm>
        </p:spPr>
        <p:txBody>
          <a:bodyPr>
            <a:normAutofit/>
          </a:bodyPr>
          <a:lstStyle/>
          <a:p>
            <a:r>
              <a:rPr lang="en-GB" sz="3600"/>
              <a:t>To follow our approach</a:t>
            </a:r>
          </a:p>
        </p:txBody>
      </p:sp>
      <p:pic>
        <p:nvPicPr>
          <p:cNvPr id="9" name="Picture 8" descr="Welcome to Kerv | Kerv">
            <a:extLst>
              <a:ext uri="{FF2B5EF4-FFF2-40B4-BE49-F238E27FC236}">
                <a16:creationId xmlns:a16="http://schemas.microsoft.com/office/drawing/2014/main" id="{794F8646-A4D9-C54D-B3FF-443445CFD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ql_bits-_1040x520 - Craig Porteous">
            <a:extLst>
              <a:ext uri="{FF2B5EF4-FFF2-40B4-BE49-F238E27FC236}">
                <a16:creationId xmlns:a16="http://schemas.microsoft.com/office/drawing/2014/main" id="{12458F35-E4F4-8D5F-8F9D-30A721817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8D190F33-3F96-31D1-9CC8-857F865F59AA}"/>
              </a:ext>
            </a:extLst>
          </p:cNvPr>
          <p:cNvSpPr/>
          <p:nvPr/>
        </p:nvSpPr>
        <p:spPr>
          <a:xfrm>
            <a:off x="6934493" y="278376"/>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5">
            <a:extLst>
              <a:ext uri="{FF2B5EF4-FFF2-40B4-BE49-F238E27FC236}">
                <a16:creationId xmlns:a16="http://schemas.microsoft.com/office/drawing/2014/main" id="{8CFA55B5-E204-494F-CA7B-B8A1E3ECD0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78671" y="426826"/>
            <a:ext cx="1728788" cy="1728787"/>
          </a:xfrm>
          <a:prstGeom prst="ellipse">
            <a:avLst/>
          </a:prstGeom>
        </p:spPr>
      </p:pic>
    </p:spTree>
    <p:extLst>
      <p:ext uri="{BB962C8B-B14F-4D97-AF65-F5344CB8AC3E}">
        <p14:creationId xmlns:p14="http://schemas.microsoft.com/office/powerpoint/2010/main" val="2909292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F2D419-9143-AFC3-750E-0701F29B7203}"/>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5FC6F4A-C51B-0900-BA2B-5FC541CE4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677095-08C7-E6C9-BA82-93E4D1A3E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527CB16-6277-6CA6-9665-6E9A64C9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30CE48F9-6A7B-0E2D-6F58-4A67D1550726}"/>
              </a:ext>
            </a:extLst>
          </p:cNvPr>
          <p:cNvSpPr>
            <a:spLocks noGrp="1"/>
          </p:cNvSpPr>
          <p:nvPr>
            <p:ph type="title"/>
          </p:nvPr>
        </p:nvSpPr>
        <p:spPr>
          <a:xfrm>
            <a:off x="838194" y="632194"/>
            <a:ext cx="3822189" cy="1899912"/>
          </a:xfrm>
        </p:spPr>
        <p:txBody>
          <a:bodyPr vert="horz" lIns="91440" tIns="45720" rIns="91440" bIns="45720" rtlCol="0" anchor="ctr">
            <a:normAutofit/>
          </a:bodyPr>
          <a:lstStyle/>
          <a:p>
            <a:r>
              <a:rPr lang="en-US" sz="3400"/>
              <a:t>Prompt Engineering Approaches to improving results</a:t>
            </a:r>
          </a:p>
        </p:txBody>
      </p:sp>
      <p:pic>
        <p:nvPicPr>
          <p:cNvPr id="4" name="Picture 8" descr="Welcome to Kerv | Kerv">
            <a:extLst>
              <a:ext uri="{FF2B5EF4-FFF2-40B4-BE49-F238E27FC236}">
                <a16:creationId xmlns:a16="http://schemas.microsoft.com/office/drawing/2014/main" id="{E66D9123-2481-267D-92F3-E7061752D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ql_bits-_1040x520 - Craig Porteous">
            <a:extLst>
              <a:ext uri="{FF2B5EF4-FFF2-40B4-BE49-F238E27FC236}">
                <a16:creationId xmlns:a16="http://schemas.microsoft.com/office/drawing/2014/main" id="{EA5041DE-BA05-BA60-470F-6A5EA8055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08B616AA-0265-D069-F253-073570D63F43}"/>
              </a:ext>
            </a:extLst>
          </p:cNvPr>
          <p:cNvGraphicFramePr/>
          <p:nvPr>
            <p:extLst>
              <p:ext uri="{D42A27DB-BD31-4B8C-83A1-F6EECF244321}">
                <p14:modId xmlns:p14="http://schemas.microsoft.com/office/powerpoint/2010/main" val="527495403"/>
              </p:ext>
            </p:extLst>
          </p:nvPr>
        </p:nvGraphicFramePr>
        <p:xfrm>
          <a:off x="-740677" y="2592034"/>
          <a:ext cx="6131827" cy="38741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FC6764D2-25D7-66CE-8CC2-9A5B77BCE0FE}"/>
              </a:ext>
            </a:extLst>
          </p:cNvPr>
          <p:cNvSpPr/>
          <p:nvPr/>
        </p:nvSpPr>
        <p:spPr>
          <a:xfrm>
            <a:off x="4863702" y="0"/>
            <a:ext cx="7303296" cy="69194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latin typeface="Courier New" panose="02070309020205020404" pitchFamily="49" charset="0"/>
                <a:cs typeface="Courier New" panose="02070309020205020404" pitchFamily="49" charset="0"/>
              </a:rPr>
              <a:t>#context</a:t>
            </a:r>
          </a:p>
          <a:p>
            <a:r>
              <a:rPr lang="en-GB" sz="1200">
                <a:solidFill>
                  <a:schemeClr val="bg1"/>
                </a:solidFill>
                <a:latin typeface="Courier New" panose="02070309020205020404" pitchFamily="49" charset="0"/>
                <a:cs typeface="Courier New" panose="02070309020205020404" pitchFamily="49" charset="0"/>
              </a:rPr>
              <a:t>I need to build a framework for Dataverse that extracts data with CDC and saves it to various locations like data lake, SQL Azure.  I want this solution to the configurable, and I would like to keep all my infrastructure in Azure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#objective</a:t>
            </a:r>
          </a:p>
          <a:p>
            <a:r>
              <a:rPr lang="en-GB" sz="1200">
                <a:solidFill>
                  <a:schemeClr val="bg1"/>
                </a:solidFill>
                <a:latin typeface="Courier New" panose="02070309020205020404" pitchFamily="49" charset="0"/>
                <a:cs typeface="Courier New" panose="02070309020205020404" pitchFamily="49" charset="0"/>
              </a:rPr>
              <a:t>I need to write some code with </a:t>
            </a:r>
            <a:r>
              <a:rPr lang="en-GB" sz="1200" err="1">
                <a:solidFill>
                  <a:schemeClr val="bg1"/>
                </a:solidFill>
                <a:latin typeface="Courier New" panose="02070309020205020404" pitchFamily="49" charset="0"/>
                <a:cs typeface="Courier New" panose="02070309020205020404" pitchFamily="49" charset="0"/>
              </a:rPr>
              <a:t>github</a:t>
            </a:r>
            <a:r>
              <a:rPr lang="en-GB" sz="1200">
                <a:solidFill>
                  <a:schemeClr val="bg1"/>
                </a:solidFill>
                <a:latin typeface="Courier New" panose="02070309020205020404" pitchFamily="49" charset="0"/>
                <a:cs typeface="Courier New" panose="02070309020205020404" pitchFamily="49" charset="0"/>
              </a:rPr>
              <a:t> copilot, can you create me an Azure Functions I can ask it to refine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#style</a:t>
            </a:r>
          </a:p>
          <a:p>
            <a:r>
              <a:rPr lang="en-GB" sz="1200">
                <a:solidFill>
                  <a:schemeClr val="bg1"/>
                </a:solidFill>
                <a:latin typeface="Courier New" panose="02070309020205020404" pitchFamily="49" charset="0"/>
                <a:cs typeface="Courier New" panose="02070309020205020404" pitchFamily="49" charset="0"/>
              </a:rPr>
              <a:t>Always explain the code you have written and include comments</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#tone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#audience</a:t>
            </a:r>
          </a:p>
          <a:p>
            <a:r>
              <a:rPr lang="en-GB" sz="1200">
                <a:solidFill>
                  <a:schemeClr val="bg1"/>
                </a:solidFill>
                <a:latin typeface="Courier New" panose="02070309020205020404" pitchFamily="49" charset="0"/>
                <a:cs typeface="Courier New" panose="02070309020205020404" pitchFamily="49" charset="0"/>
              </a:rPr>
              <a:t>Your audience is a mid-level developer</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#response</a:t>
            </a:r>
            <a:br>
              <a:rPr lang="en-GB" sz="1200">
                <a:solidFill>
                  <a:schemeClr val="bg1"/>
                </a:solidFill>
                <a:latin typeface="Courier New" panose="02070309020205020404" pitchFamily="49" charset="0"/>
                <a:cs typeface="Courier New" panose="02070309020205020404" pitchFamily="49" charset="0"/>
              </a:rPr>
            </a:br>
            <a:r>
              <a:rPr lang="en-GB" sz="1200">
                <a:solidFill>
                  <a:schemeClr val="bg1"/>
                </a:solidFill>
                <a:latin typeface="Courier New" panose="02070309020205020404" pitchFamily="49" charset="0"/>
                <a:cs typeface="Courier New" panose="02070309020205020404" pitchFamily="49" charset="0"/>
              </a:rPr>
              <a:t>Respond with </a:t>
            </a:r>
            <a:r>
              <a:rPr lang="en-GB" sz="1200" err="1">
                <a:solidFill>
                  <a:schemeClr val="bg1"/>
                </a:solidFill>
                <a:latin typeface="Courier New" panose="02070309020205020404" pitchFamily="49" charset="0"/>
                <a:cs typeface="Courier New" panose="02070309020205020404" pitchFamily="49" charset="0"/>
              </a:rPr>
              <a:t>c#</a:t>
            </a:r>
            <a:r>
              <a:rPr lang="en-GB" sz="1200">
                <a:solidFill>
                  <a:schemeClr val="bg1"/>
                </a:solidFill>
                <a:latin typeface="Courier New" panose="02070309020205020404" pitchFamily="49" charset="0"/>
                <a:cs typeface="Courier New" panose="02070309020205020404" pitchFamily="49" charset="0"/>
              </a:rPr>
              <a:t> code</a:t>
            </a:r>
          </a:p>
          <a:p>
            <a:endParaRPr lang="en-GB" sz="1200">
              <a:solidFill>
                <a:schemeClr val="bg1"/>
              </a:solidFill>
              <a:latin typeface="Courier New" panose="02070309020205020404" pitchFamily="49" charset="0"/>
              <a:cs typeface="Courier New" panose="02070309020205020404" pitchFamily="49" charset="0"/>
            </a:endParaRPr>
          </a:p>
        </p:txBody>
      </p:sp>
      <p:sp>
        <p:nvSpPr>
          <p:cNvPr id="9" name="Title 1">
            <a:extLst>
              <a:ext uri="{FF2B5EF4-FFF2-40B4-BE49-F238E27FC236}">
                <a16:creationId xmlns:a16="http://schemas.microsoft.com/office/drawing/2014/main" id="{DB1DDBD6-B6BE-5CFA-5879-77AD13EDF91D}"/>
              </a:ext>
            </a:extLst>
          </p:cNvPr>
          <p:cNvSpPr txBox="1">
            <a:spLocks/>
          </p:cNvSpPr>
          <p:nvPr/>
        </p:nvSpPr>
        <p:spPr>
          <a:xfrm>
            <a:off x="5391150" y="-61482"/>
            <a:ext cx="6248400" cy="787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400">
                <a:solidFill>
                  <a:schemeClr val="accent6"/>
                </a:solidFill>
              </a:rPr>
              <a:t>GPT4</a:t>
            </a:r>
            <a:r>
              <a:rPr lang="en-US" sz="3400">
                <a:solidFill>
                  <a:schemeClr val="bg1"/>
                </a:solidFill>
              </a:rPr>
              <a:t> : Develop </a:t>
            </a:r>
            <a:r>
              <a:rPr lang="en-US" sz="3400" err="1">
                <a:solidFill>
                  <a:schemeClr val="bg1"/>
                </a:solidFill>
              </a:rPr>
              <a:t>c#</a:t>
            </a:r>
            <a:r>
              <a:rPr lang="en-US" sz="3400">
                <a:solidFill>
                  <a:schemeClr val="bg1"/>
                </a:solidFill>
              </a:rPr>
              <a:t> code</a:t>
            </a:r>
          </a:p>
        </p:txBody>
      </p:sp>
      <p:pic>
        <p:nvPicPr>
          <p:cNvPr id="5122" name="Picture 2" descr="GovTech: Evolving Singapore's National Digital Identity ...">
            <a:extLst>
              <a:ext uri="{FF2B5EF4-FFF2-40B4-BE49-F238E27FC236}">
                <a16:creationId xmlns:a16="http://schemas.microsoft.com/office/drawing/2014/main" id="{460AAFEA-4D33-6552-E09F-9883245991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19" y="4937030"/>
            <a:ext cx="1901519" cy="103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06934-5272-5118-AAD7-BC60A2D6A241}"/>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047A09F-8642-1E6C-8093-ABAC165BD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82C39B-9E53-DAE0-F115-0A22623E1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r="13826"/>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F3B35670-8353-B4D5-625F-5DAA3402B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F19758C-035F-9592-552A-E8CA95983B83}"/>
              </a:ext>
            </a:extLst>
          </p:cNvPr>
          <p:cNvSpPr>
            <a:spLocks noGrp="1"/>
          </p:cNvSpPr>
          <p:nvPr>
            <p:ph type="title"/>
          </p:nvPr>
        </p:nvSpPr>
        <p:spPr>
          <a:xfrm>
            <a:off x="838194" y="632194"/>
            <a:ext cx="3822189" cy="1899912"/>
          </a:xfrm>
        </p:spPr>
        <p:txBody>
          <a:bodyPr vert="horz" lIns="91440" tIns="45720" rIns="91440" bIns="45720" rtlCol="0" anchor="ctr">
            <a:normAutofit/>
          </a:bodyPr>
          <a:lstStyle/>
          <a:p>
            <a:r>
              <a:rPr lang="en-US" sz="3400"/>
              <a:t>Prompt Engineering Approaches to improving results</a:t>
            </a:r>
          </a:p>
        </p:txBody>
      </p:sp>
      <p:pic>
        <p:nvPicPr>
          <p:cNvPr id="4" name="Picture 8" descr="Welcome to Kerv | Kerv">
            <a:extLst>
              <a:ext uri="{FF2B5EF4-FFF2-40B4-BE49-F238E27FC236}">
                <a16:creationId xmlns:a16="http://schemas.microsoft.com/office/drawing/2014/main" id="{979D1CC9-0C68-83DB-DE11-B2992BBD5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ql_bits-_1040x520 - Craig Porteous">
            <a:extLst>
              <a:ext uri="{FF2B5EF4-FFF2-40B4-BE49-F238E27FC236}">
                <a16:creationId xmlns:a16="http://schemas.microsoft.com/office/drawing/2014/main" id="{7844ECDC-03C7-F717-DA84-97989E2B2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F16E8462-B544-24EF-018F-14FE085B3575}"/>
              </a:ext>
            </a:extLst>
          </p:cNvPr>
          <p:cNvGraphicFramePr/>
          <p:nvPr/>
        </p:nvGraphicFramePr>
        <p:xfrm>
          <a:off x="-740677" y="2592034"/>
          <a:ext cx="6131827" cy="38741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7">
            <a:extLst>
              <a:ext uri="{FF2B5EF4-FFF2-40B4-BE49-F238E27FC236}">
                <a16:creationId xmlns:a16="http://schemas.microsoft.com/office/drawing/2014/main" id="{810F6461-1717-C5E7-4A33-369102A2FF18}"/>
              </a:ext>
            </a:extLst>
          </p:cNvPr>
          <p:cNvSpPr/>
          <p:nvPr/>
        </p:nvSpPr>
        <p:spPr>
          <a:xfrm>
            <a:off x="4888704" y="-53596"/>
            <a:ext cx="7303296" cy="69194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accent6"/>
                </a:solidFill>
                <a:latin typeface="Courier New" panose="02070309020205020404" pitchFamily="49" charset="0"/>
                <a:cs typeface="Courier New" panose="02070309020205020404" pitchFamily="49" charset="0"/>
              </a:rPr>
              <a:t>#context</a:t>
            </a:r>
          </a:p>
          <a:p>
            <a:r>
              <a:rPr lang="en-GB" sz="1200">
                <a:solidFill>
                  <a:schemeClr val="bg1"/>
                </a:solidFill>
                <a:latin typeface="Courier New" panose="02070309020205020404" pitchFamily="49" charset="0"/>
                <a:cs typeface="Courier New" panose="02070309020205020404" pitchFamily="49" charset="0"/>
              </a:rPr>
              <a:t>I am building an Enterprise-grade data integration and I need to ensure my code is secure, scalable, performant</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#objective</a:t>
            </a:r>
          </a:p>
          <a:p>
            <a:r>
              <a:rPr lang="en-GB" sz="1200">
                <a:solidFill>
                  <a:schemeClr val="bg1"/>
                </a:solidFill>
                <a:latin typeface="Courier New" panose="02070309020205020404" pitchFamily="49" charset="0"/>
                <a:cs typeface="Courier New" panose="02070309020205020404" pitchFamily="49" charset="0"/>
              </a:rPr>
              <a:t>Review this code and grade it on security issues, scalability concerns, potential performance issues</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#style</a:t>
            </a:r>
          </a:p>
          <a:p>
            <a:r>
              <a:rPr lang="en-GB" sz="1200">
                <a:solidFill>
                  <a:schemeClr val="bg1"/>
                </a:solidFill>
                <a:latin typeface="Courier New" panose="02070309020205020404" pitchFamily="49" charset="0"/>
                <a:cs typeface="Courier New" panose="02070309020205020404" pitchFamily="49" charset="0"/>
              </a:rPr>
              <a:t>Be concise</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#tone</a:t>
            </a:r>
          </a:p>
          <a:p>
            <a:r>
              <a:rPr lang="en-GB" sz="1200">
                <a:solidFill>
                  <a:schemeClr val="bg1"/>
                </a:solidFill>
                <a:latin typeface="Courier New" panose="02070309020205020404" pitchFamily="49" charset="0"/>
                <a:cs typeface="Courier New" panose="02070309020205020404" pitchFamily="49" charset="0"/>
              </a:rPr>
              <a:t>Be factual but friendly</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#audience</a:t>
            </a:r>
          </a:p>
          <a:p>
            <a:r>
              <a:rPr lang="en-GB" sz="1200">
                <a:solidFill>
                  <a:schemeClr val="bg1"/>
                </a:solidFill>
                <a:latin typeface="Courier New" panose="02070309020205020404" pitchFamily="49" charset="0"/>
                <a:cs typeface="Courier New" panose="02070309020205020404" pitchFamily="49" charset="0"/>
              </a:rPr>
              <a:t>Mid-level developer</a:t>
            </a:r>
          </a:p>
          <a:p>
            <a:endParaRPr lang="en-GB" sz="1200">
              <a:solidFill>
                <a:schemeClr val="bg1"/>
              </a:solidFill>
              <a:latin typeface="Courier New" panose="02070309020205020404" pitchFamily="49" charset="0"/>
              <a:cs typeface="Courier New" panose="02070309020205020404" pitchFamily="49" charset="0"/>
            </a:endParaRPr>
          </a:p>
          <a:p>
            <a:r>
              <a:rPr lang="en-GB" sz="1200">
                <a:solidFill>
                  <a:schemeClr val="accent6"/>
                </a:solidFill>
                <a:latin typeface="Courier New" panose="02070309020205020404" pitchFamily="49" charset="0"/>
                <a:cs typeface="Courier New" panose="02070309020205020404" pitchFamily="49" charset="0"/>
              </a:rPr>
              <a:t>#response</a:t>
            </a:r>
          </a:p>
          <a:p>
            <a:r>
              <a:rPr lang="en-GB" sz="1200">
                <a:solidFill>
                  <a:schemeClr val="bg1"/>
                </a:solidFill>
                <a:latin typeface="Courier New" panose="02070309020205020404" pitchFamily="49" charset="0"/>
                <a:cs typeface="Courier New" panose="02070309020205020404" pitchFamily="49" charset="0"/>
              </a:rPr>
              <a:t>Respond in table form and bullet points</a:t>
            </a:r>
          </a:p>
        </p:txBody>
      </p:sp>
      <p:sp>
        <p:nvSpPr>
          <p:cNvPr id="9" name="Title 1">
            <a:extLst>
              <a:ext uri="{FF2B5EF4-FFF2-40B4-BE49-F238E27FC236}">
                <a16:creationId xmlns:a16="http://schemas.microsoft.com/office/drawing/2014/main" id="{5D1773FF-44AC-01D0-5B18-321F47C6D0DB}"/>
              </a:ext>
            </a:extLst>
          </p:cNvPr>
          <p:cNvSpPr txBox="1">
            <a:spLocks/>
          </p:cNvSpPr>
          <p:nvPr/>
        </p:nvSpPr>
        <p:spPr>
          <a:xfrm>
            <a:off x="6344546" y="-61482"/>
            <a:ext cx="4513290" cy="78703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400">
                <a:solidFill>
                  <a:schemeClr val="accent6"/>
                </a:solidFill>
              </a:rPr>
              <a:t>GPT4</a:t>
            </a:r>
            <a:r>
              <a:rPr lang="en-US" sz="3400">
                <a:solidFill>
                  <a:schemeClr val="bg1"/>
                </a:solidFill>
              </a:rPr>
              <a:t> : Doing a code review</a:t>
            </a:r>
          </a:p>
        </p:txBody>
      </p:sp>
      <p:pic>
        <p:nvPicPr>
          <p:cNvPr id="2" name="Picture 2" descr="GovTech: Evolving Singapore's National Digital Identity ...">
            <a:extLst>
              <a:ext uri="{FF2B5EF4-FFF2-40B4-BE49-F238E27FC236}">
                <a16:creationId xmlns:a16="http://schemas.microsoft.com/office/drawing/2014/main" id="{E729B781-00FD-2318-3AA0-FDB4AE285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19" y="4937030"/>
            <a:ext cx="1901519" cy="103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DCCF3-270C-C693-BD4F-B1BB8FCC948F}"/>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23B64F6A-541C-18F2-A68F-B527567E41E7}"/>
              </a:ext>
            </a:extLst>
          </p:cNvPr>
          <p:cNvSpPr>
            <a:spLocks noGrp="1"/>
          </p:cNvSpPr>
          <p:nvPr>
            <p:ph type="title"/>
          </p:nvPr>
        </p:nvSpPr>
        <p:spPr>
          <a:xfrm>
            <a:off x="173192" y="750168"/>
            <a:ext cx="7978031" cy="645835"/>
          </a:xfrm>
        </p:spPr>
        <p:txBody>
          <a:bodyPr/>
          <a:lstStyle/>
          <a:p>
            <a:pPr lvl="0"/>
            <a:r>
              <a:rPr lang="en-GB" sz="3200"/>
              <a:t>Setting up </a:t>
            </a:r>
            <a:r>
              <a:rPr lang="en-GB" sz="3200" err="1"/>
              <a:t>github</a:t>
            </a:r>
            <a:r>
              <a:rPr lang="en-GB" sz="3200"/>
              <a:t> copilot for a smooth flight</a:t>
            </a:r>
            <a:endParaRPr lang="en-US" sz="3200"/>
          </a:p>
        </p:txBody>
      </p:sp>
      <p:pic>
        <p:nvPicPr>
          <p:cNvPr id="2" name="Picture 8" descr="Welcome to Kerv | Kerv">
            <a:extLst>
              <a:ext uri="{FF2B5EF4-FFF2-40B4-BE49-F238E27FC236}">
                <a16:creationId xmlns:a16="http://schemas.microsoft.com/office/drawing/2014/main" id="{6A667DF1-F6CE-07C6-3827-920E399C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ql_bits-_1040x520 - Craig Porteous">
            <a:extLst>
              <a:ext uri="{FF2B5EF4-FFF2-40B4-BE49-F238E27FC236}">
                <a16:creationId xmlns:a16="http://schemas.microsoft.com/office/drawing/2014/main" id="{3C055CC1-43E4-211A-018E-3E663F684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 y="61472"/>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53A016-A86A-E1CA-C86B-030B61A7F99F}"/>
              </a:ext>
            </a:extLst>
          </p:cNvPr>
          <p:cNvSpPr/>
          <p:nvPr/>
        </p:nvSpPr>
        <p:spPr>
          <a:xfrm>
            <a:off x="687936" y="1592422"/>
            <a:ext cx="5233891" cy="40907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l"/>
            <a:r>
              <a:rPr lang="en-GB" b="1" i="0" u="sng">
                <a:solidFill>
                  <a:schemeClr val="bg1"/>
                </a:solidFill>
                <a:effectLst/>
                <a:latin typeface="Inter"/>
              </a:rPr>
              <a:t>Important Keyboard shortcuts</a:t>
            </a:r>
          </a:p>
          <a:p>
            <a:pPr algn="l"/>
            <a:endParaRPr lang="en-GB" b="1" i="0" u="sng">
              <a:solidFill>
                <a:schemeClr val="bg1"/>
              </a:solidFill>
              <a:effectLst/>
              <a:latin typeface="Inter"/>
            </a:endParaRPr>
          </a:p>
          <a:p>
            <a:r>
              <a:rPr lang="en-GB">
                <a:solidFill>
                  <a:schemeClr val="bg1"/>
                </a:solidFill>
                <a:latin typeface="Inter"/>
              </a:rPr>
              <a:t>Open up suggests tab – </a:t>
            </a:r>
            <a:r>
              <a:rPr lang="en-GB" b="1">
                <a:solidFill>
                  <a:schemeClr val="bg1"/>
                </a:solidFill>
                <a:latin typeface="Inter"/>
              </a:rPr>
              <a:t>Ctrl + Enter</a:t>
            </a:r>
          </a:p>
          <a:p>
            <a:r>
              <a:rPr lang="en-GB">
                <a:solidFill>
                  <a:schemeClr val="bg1"/>
                </a:solidFill>
                <a:latin typeface="Inter"/>
              </a:rPr>
              <a:t>Ask copilot chat</a:t>
            </a:r>
            <a:r>
              <a:rPr lang="en-GB" b="0" i="0">
                <a:solidFill>
                  <a:schemeClr val="bg1"/>
                </a:solidFill>
                <a:effectLst/>
                <a:latin typeface="Inter"/>
              </a:rPr>
              <a:t> — </a:t>
            </a:r>
            <a:r>
              <a:rPr lang="en-GB" b="1">
                <a:solidFill>
                  <a:schemeClr val="bg1"/>
                </a:solidFill>
                <a:latin typeface="Inter"/>
              </a:rPr>
              <a:t>Ctrl + I</a:t>
            </a:r>
          </a:p>
          <a:p>
            <a:r>
              <a:rPr lang="en-GB" b="0" i="0">
                <a:solidFill>
                  <a:schemeClr val="bg1"/>
                </a:solidFill>
                <a:effectLst/>
                <a:latin typeface="Inter"/>
              </a:rPr>
              <a:t>Trigger suggestion — </a:t>
            </a:r>
            <a:r>
              <a:rPr lang="en-GB" b="1" i="0">
                <a:solidFill>
                  <a:schemeClr val="bg1"/>
                </a:solidFill>
                <a:effectLst/>
                <a:latin typeface="Inter"/>
              </a:rPr>
              <a:t>Alt + \ </a:t>
            </a:r>
            <a:endParaRPr lang="en-GB" b="1" i="0" u="sng">
              <a:solidFill>
                <a:schemeClr val="bg1"/>
              </a:solidFill>
              <a:effectLst/>
              <a:latin typeface="Inter"/>
            </a:endParaRPr>
          </a:p>
          <a:p>
            <a:pPr algn="l"/>
            <a:r>
              <a:rPr lang="en-GB" b="0" i="0">
                <a:solidFill>
                  <a:schemeClr val="bg1"/>
                </a:solidFill>
                <a:effectLst/>
                <a:latin typeface="Inter"/>
              </a:rPr>
              <a:t>Accept inline code suggestion — </a:t>
            </a:r>
            <a:r>
              <a:rPr lang="en-GB" b="1" i="0">
                <a:solidFill>
                  <a:schemeClr val="bg1"/>
                </a:solidFill>
                <a:effectLst/>
                <a:latin typeface="Inter"/>
              </a:rPr>
              <a:t>Tab</a:t>
            </a:r>
            <a:endParaRPr lang="en-GB" b="0" i="0">
              <a:solidFill>
                <a:schemeClr val="bg1"/>
              </a:solidFill>
              <a:effectLst/>
              <a:latin typeface="Inter"/>
            </a:endParaRPr>
          </a:p>
          <a:p>
            <a:pPr algn="l"/>
            <a:r>
              <a:rPr lang="en-GB" b="0" i="0">
                <a:solidFill>
                  <a:schemeClr val="bg1"/>
                </a:solidFill>
                <a:effectLst/>
                <a:latin typeface="Inter"/>
              </a:rPr>
              <a:t>Dismiss inline code suggestion — </a:t>
            </a:r>
            <a:r>
              <a:rPr lang="en-GB" b="1" i="0">
                <a:solidFill>
                  <a:schemeClr val="bg1"/>
                </a:solidFill>
                <a:effectLst/>
                <a:latin typeface="Inter"/>
              </a:rPr>
              <a:t>Esc</a:t>
            </a:r>
            <a:endParaRPr lang="en-GB" b="0" i="0">
              <a:solidFill>
                <a:schemeClr val="bg1"/>
              </a:solidFill>
              <a:effectLst/>
              <a:latin typeface="Inter"/>
            </a:endParaRPr>
          </a:p>
          <a:p>
            <a:pPr algn="l"/>
            <a:r>
              <a:rPr lang="en-GB">
                <a:solidFill>
                  <a:schemeClr val="bg1"/>
                </a:solidFill>
                <a:latin typeface="Inter"/>
              </a:rPr>
              <a:t>S</a:t>
            </a:r>
            <a:r>
              <a:rPr lang="en-GB" b="0" i="0">
                <a:solidFill>
                  <a:schemeClr val="bg1"/>
                </a:solidFill>
                <a:effectLst/>
                <a:latin typeface="Inter"/>
              </a:rPr>
              <a:t>how next suggestion — </a:t>
            </a:r>
            <a:r>
              <a:rPr lang="en-GB" b="1" i="0">
                <a:solidFill>
                  <a:schemeClr val="bg1"/>
                </a:solidFill>
                <a:effectLst/>
                <a:latin typeface="Inter"/>
              </a:rPr>
              <a:t>Alt + ] </a:t>
            </a:r>
            <a:endParaRPr lang="en-GB" b="0" i="0">
              <a:solidFill>
                <a:schemeClr val="bg1"/>
              </a:solidFill>
              <a:effectLst/>
              <a:latin typeface="Inter"/>
            </a:endParaRPr>
          </a:p>
          <a:p>
            <a:pPr algn="l"/>
            <a:r>
              <a:rPr lang="en-GB" b="0" i="0">
                <a:solidFill>
                  <a:schemeClr val="bg1"/>
                </a:solidFill>
                <a:effectLst/>
                <a:latin typeface="Inter"/>
              </a:rPr>
              <a:t>Show previous suggestion — </a:t>
            </a:r>
            <a:r>
              <a:rPr lang="en-GB" b="1" i="0">
                <a:solidFill>
                  <a:schemeClr val="bg1"/>
                </a:solidFill>
                <a:effectLst/>
                <a:latin typeface="Inter"/>
              </a:rPr>
              <a:t>Alt + [</a:t>
            </a:r>
            <a:endParaRPr lang="en-GB" b="0" i="0">
              <a:solidFill>
                <a:schemeClr val="bg1"/>
              </a:solidFill>
              <a:effectLst/>
              <a:latin typeface="Inter"/>
            </a:endParaRPr>
          </a:p>
          <a:p>
            <a:pPr algn="l">
              <a:buFont typeface="Arial" panose="020B0604020202020204" pitchFamily="34" charset="0"/>
              <a:buChar char="•"/>
            </a:pPr>
            <a:endParaRPr lang="en-GB" b="1">
              <a:solidFill>
                <a:schemeClr val="bg1"/>
              </a:solidFill>
              <a:latin typeface="Inter"/>
            </a:endParaRPr>
          </a:p>
          <a:p>
            <a:pPr algn="l"/>
            <a:endParaRPr lang="en-GB" b="0" i="0">
              <a:solidFill>
                <a:schemeClr val="bg1"/>
              </a:solidFill>
              <a:effectLst/>
              <a:latin typeface="Inter"/>
            </a:endParaRPr>
          </a:p>
          <a:p>
            <a:pPr algn="l"/>
            <a:endParaRPr lang="en-GB" b="0" i="0">
              <a:solidFill>
                <a:schemeClr val="bg1"/>
              </a:solidFill>
              <a:effectLst/>
              <a:latin typeface="Inter"/>
            </a:endParaRPr>
          </a:p>
          <a:p>
            <a:pPr algn="ctr"/>
            <a:endParaRPr lang="en-GB"/>
          </a:p>
        </p:txBody>
      </p:sp>
      <p:sp>
        <p:nvSpPr>
          <p:cNvPr id="5" name="Rectangle 4">
            <a:extLst>
              <a:ext uri="{FF2B5EF4-FFF2-40B4-BE49-F238E27FC236}">
                <a16:creationId xmlns:a16="http://schemas.microsoft.com/office/drawing/2014/main" id="{C87AFC4F-C093-195B-0C88-AAC739BD3A8F}"/>
              </a:ext>
            </a:extLst>
          </p:cNvPr>
          <p:cNvSpPr/>
          <p:nvPr/>
        </p:nvSpPr>
        <p:spPr>
          <a:xfrm>
            <a:off x="6494110" y="1592422"/>
            <a:ext cx="5114416" cy="409073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l"/>
            <a:r>
              <a:rPr lang="en-GB" b="1" u="sng">
                <a:solidFill>
                  <a:schemeClr val="bg1"/>
                </a:solidFill>
                <a:latin typeface="Inter"/>
              </a:rPr>
              <a:t>Smart Actions</a:t>
            </a:r>
            <a:endParaRPr lang="en-GB" b="1" i="0" u="sng">
              <a:solidFill>
                <a:schemeClr val="bg1"/>
              </a:solidFill>
              <a:effectLst/>
              <a:latin typeface="Inter"/>
            </a:endParaRPr>
          </a:p>
          <a:p>
            <a:pPr algn="l"/>
            <a:endParaRPr lang="en-GB" b="1" i="0" u="sng">
              <a:solidFill>
                <a:schemeClr val="bg1"/>
              </a:solidFill>
              <a:effectLst/>
              <a:latin typeface="Inter"/>
            </a:endParaRPr>
          </a:p>
          <a:p>
            <a:pPr algn="l"/>
            <a:r>
              <a:rPr lang="en-GB" b="1" i="0">
                <a:solidFill>
                  <a:schemeClr val="bg1"/>
                </a:solidFill>
                <a:effectLst/>
                <a:latin typeface="Inter"/>
              </a:rPr>
              <a:t>@workspace </a:t>
            </a:r>
            <a:r>
              <a:rPr lang="en-GB" b="0" i="0">
                <a:solidFill>
                  <a:schemeClr val="bg1"/>
                </a:solidFill>
                <a:effectLst/>
                <a:latin typeface="Inter"/>
              </a:rPr>
              <a:t>- Ask about your workspace</a:t>
            </a:r>
          </a:p>
          <a:p>
            <a:pPr algn="l"/>
            <a:r>
              <a:rPr lang="en-GB" b="1" i="1">
                <a:solidFill>
                  <a:schemeClr val="bg1"/>
                </a:solidFill>
                <a:effectLst/>
                <a:latin typeface="Inter"/>
              </a:rPr>
              <a:t>/explain </a:t>
            </a:r>
            <a:r>
              <a:rPr lang="en-GB" b="0" i="0">
                <a:solidFill>
                  <a:schemeClr val="bg1"/>
                </a:solidFill>
                <a:effectLst/>
                <a:latin typeface="Inter"/>
              </a:rPr>
              <a:t>- Explain how the selected code works</a:t>
            </a:r>
          </a:p>
          <a:p>
            <a:pPr algn="l"/>
            <a:r>
              <a:rPr lang="en-GB" b="1" i="1">
                <a:solidFill>
                  <a:schemeClr val="bg1"/>
                </a:solidFill>
                <a:effectLst/>
                <a:latin typeface="Inter"/>
              </a:rPr>
              <a:t>/tests</a:t>
            </a:r>
            <a:r>
              <a:rPr lang="en-GB" b="0" i="0">
                <a:solidFill>
                  <a:schemeClr val="bg1"/>
                </a:solidFill>
                <a:effectLst/>
                <a:latin typeface="Inter"/>
              </a:rPr>
              <a:t> - Generate unit tests for the selected code</a:t>
            </a:r>
          </a:p>
          <a:p>
            <a:pPr algn="l"/>
            <a:r>
              <a:rPr lang="en-GB" b="1" i="1">
                <a:solidFill>
                  <a:schemeClr val="bg1"/>
                </a:solidFill>
                <a:effectLst/>
                <a:latin typeface="Inter"/>
              </a:rPr>
              <a:t>/fix</a:t>
            </a:r>
            <a:r>
              <a:rPr lang="en-GB" b="0" i="0">
                <a:solidFill>
                  <a:schemeClr val="bg1"/>
                </a:solidFill>
                <a:effectLst/>
                <a:latin typeface="Inter"/>
              </a:rPr>
              <a:t> - Propose a fix for the problems in the selected code</a:t>
            </a:r>
          </a:p>
          <a:p>
            <a:pPr algn="l"/>
            <a:r>
              <a:rPr lang="en-GB" b="1" i="1">
                <a:solidFill>
                  <a:schemeClr val="bg1"/>
                </a:solidFill>
                <a:effectLst/>
                <a:latin typeface="Inter"/>
              </a:rPr>
              <a:t>/new</a:t>
            </a:r>
            <a:r>
              <a:rPr lang="en-GB" b="0" i="0">
                <a:solidFill>
                  <a:schemeClr val="bg1"/>
                </a:solidFill>
                <a:effectLst/>
                <a:latin typeface="Inter"/>
              </a:rPr>
              <a:t> - Scaffold code for a new workspace</a:t>
            </a:r>
          </a:p>
          <a:p>
            <a:pPr algn="l"/>
            <a:r>
              <a:rPr lang="en-GB" b="1" i="1">
                <a:solidFill>
                  <a:schemeClr val="bg1"/>
                </a:solidFill>
                <a:effectLst/>
                <a:latin typeface="Inter"/>
              </a:rPr>
              <a:t>/</a:t>
            </a:r>
            <a:r>
              <a:rPr lang="en-GB" b="1" i="1" err="1">
                <a:solidFill>
                  <a:schemeClr val="bg1"/>
                </a:solidFill>
                <a:effectLst/>
                <a:latin typeface="Inter"/>
              </a:rPr>
              <a:t>newNotebook</a:t>
            </a:r>
            <a:r>
              <a:rPr lang="en-GB" b="0" i="0">
                <a:solidFill>
                  <a:schemeClr val="bg1"/>
                </a:solidFill>
                <a:effectLst/>
                <a:latin typeface="Inter"/>
              </a:rPr>
              <a:t> - Create a new </a:t>
            </a:r>
            <a:r>
              <a:rPr lang="en-GB" b="0" i="0" err="1">
                <a:solidFill>
                  <a:schemeClr val="bg1"/>
                </a:solidFill>
                <a:effectLst/>
                <a:latin typeface="Inter"/>
              </a:rPr>
              <a:t>Jupyter</a:t>
            </a:r>
            <a:r>
              <a:rPr lang="en-GB" b="0" i="0">
                <a:solidFill>
                  <a:schemeClr val="bg1"/>
                </a:solidFill>
                <a:effectLst/>
                <a:latin typeface="Inter"/>
              </a:rPr>
              <a:t> Notebook</a:t>
            </a:r>
          </a:p>
          <a:p>
            <a:pPr algn="l"/>
            <a:endParaRPr lang="en-GB">
              <a:solidFill>
                <a:schemeClr val="bg1"/>
              </a:solidFill>
              <a:latin typeface="Inter"/>
            </a:endParaRPr>
          </a:p>
          <a:p>
            <a:pPr algn="l"/>
            <a:endParaRPr lang="en-GB" b="0" i="0">
              <a:solidFill>
                <a:schemeClr val="bg1"/>
              </a:solidFill>
              <a:effectLst/>
              <a:latin typeface="Inter"/>
            </a:endParaRPr>
          </a:p>
          <a:p>
            <a:pPr algn="l"/>
            <a:endParaRPr lang="en-GB">
              <a:solidFill>
                <a:schemeClr val="bg1"/>
              </a:solidFill>
              <a:latin typeface="Inter"/>
            </a:endParaRPr>
          </a:p>
          <a:p>
            <a:pPr algn="l"/>
            <a:endParaRPr lang="en-GB" b="0" i="0">
              <a:solidFill>
                <a:schemeClr val="bg1"/>
              </a:solidFill>
              <a:effectLst/>
              <a:latin typeface="Inter"/>
            </a:endParaRPr>
          </a:p>
          <a:p>
            <a:pPr algn="ctr"/>
            <a:endParaRPr lang="en-GB"/>
          </a:p>
        </p:txBody>
      </p:sp>
    </p:spTree>
    <p:extLst>
      <p:ext uri="{BB962C8B-B14F-4D97-AF65-F5344CB8AC3E}">
        <p14:creationId xmlns:p14="http://schemas.microsoft.com/office/powerpoint/2010/main" val="392691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BA1E2-357C-6A77-4CFF-2C520AC44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63" r="13826"/>
          <a:stretch/>
        </p:blipFill>
        <p:spPr bwMode="auto">
          <a:xfrm>
            <a:off x="-6279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4234E4-D5E7-064E-40B6-F6B499E68122}"/>
              </a:ext>
            </a:extLst>
          </p:cNvPr>
          <p:cNvSpPr>
            <a:spLocks noGrp="1"/>
          </p:cNvSpPr>
          <p:nvPr>
            <p:ph type="ctrTitle"/>
          </p:nvPr>
        </p:nvSpPr>
        <p:spPr/>
        <p:txBody>
          <a:bodyPr/>
          <a:lstStyle/>
          <a:p>
            <a:r>
              <a:rPr lang="en-US"/>
              <a:t>Demo</a:t>
            </a:r>
            <a:endParaRPr lang="en-GB"/>
          </a:p>
        </p:txBody>
      </p:sp>
      <p:sp>
        <p:nvSpPr>
          <p:cNvPr id="3" name="Rectangle 2">
            <a:extLst>
              <a:ext uri="{FF2B5EF4-FFF2-40B4-BE49-F238E27FC236}">
                <a16:creationId xmlns:a16="http://schemas.microsoft.com/office/drawing/2014/main" id="{14463A8C-640D-75D7-80C5-8AD7D072F837}"/>
              </a:ext>
            </a:extLst>
          </p:cNvPr>
          <p:cNvSpPr/>
          <p:nvPr/>
        </p:nvSpPr>
        <p:spPr>
          <a:xfrm>
            <a:off x="4772025" y="0"/>
            <a:ext cx="7230533" cy="67651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4">
            <a:extLst>
              <a:ext uri="{FF2B5EF4-FFF2-40B4-BE49-F238E27FC236}">
                <a16:creationId xmlns:a16="http://schemas.microsoft.com/office/drawing/2014/main" id="{214234E4-D5E7-064E-40B6-F6B499E68122}"/>
              </a:ext>
            </a:extLst>
          </p:cNvPr>
          <p:cNvSpPr txBox="1">
            <a:spLocks/>
          </p:cNvSpPr>
          <p:nvPr/>
        </p:nvSpPr>
        <p:spPr>
          <a:xfrm>
            <a:off x="5320593" y="2749974"/>
            <a:ext cx="5587236" cy="23876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Captain: Dear passengers we are in the presence of a dragon</a:t>
            </a:r>
            <a:endParaRPr lang="en-GB"/>
          </a:p>
        </p:txBody>
      </p:sp>
      <p:sp>
        <p:nvSpPr>
          <p:cNvPr id="11" name="Oval 10">
            <a:extLst>
              <a:ext uri="{FF2B5EF4-FFF2-40B4-BE49-F238E27FC236}">
                <a16:creationId xmlns:a16="http://schemas.microsoft.com/office/drawing/2014/main" id="{B5C3E929-A918-C9C4-102B-7CF9763BDC9B}"/>
              </a:ext>
            </a:extLst>
          </p:cNvPr>
          <p:cNvSpPr/>
          <p:nvPr/>
        </p:nvSpPr>
        <p:spPr>
          <a:xfrm>
            <a:off x="7252644" y="489576"/>
            <a:ext cx="193449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21">
            <a:extLst>
              <a:ext uri="{FF2B5EF4-FFF2-40B4-BE49-F238E27FC236}">
                <a16:creationId xmlns:a16="http://schemas.microsoft.com/office/drawing/2014/main" id="{EC20BFA2-FB8F-E78F-403D-F317234B2B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402869" y="680687"/>
            <a:ext cx="1634041" cy="1686125"/>
          </a:xfrm>
          <a:prstGeom prst="ellipse">
            <a:avLst/>
          </a:prstGeom>
        </p:spPr>
      </p:pic>
      <p:pic>
        <p:nvPicPr>
          <p:cNvPr id="13" name="Picture 8" descr="Welcome to Kerv | Kerv">
            <a:extLst>
              <a:ext uri="{FF2B5EF4-FFF2-40B4-BE49-F238E27FC236}">
                <a16:creationId xmlns:a16="http://schemas.microsoft.com/office/drawing/2014/main" id="{76D63C75-6314-6C26-64BA-D72707BE8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593" y="5625847"/>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sql_bits-_1040x520 - Craig Porteous">
            <a:extLst>
              <a:ext uri="{FF2B5EF4-FFF2-40B4-BE49-F238E27FC236}">
                <a16:creationId xmlns:a16="http://schemas.microsoft.com/office/drawing/2014/main" id="{2CF1F320-119A-E2CF-ABC4-9A35E6C5B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422" y="5730654"/>
            <a:ext cx="1660559" cy="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91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A09812-B710-2560-D82C-CA9E93280D7E}"/>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947A27C6-7DC0-E3E6-3120-A69754B178DE}"/>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a:t>What is Dataverse</a:t>
            </a:r>
          </a:p>
        </p:txBody>
      </p:sp>
      <p:pic>
        <p:nvPicPr>
          <p:cNvPr id="1026" name="Picture 2" descr="Diagram with overview of Microsoft Power Platform.">
            <a:extLst>
              <a:ext uri="{FF2B5EF4-FFF2-40B4-BE49-F238E27FC236}">
                <a16:creationId xmlns:a16="http://schemas.microsoft.com/office/drawing/2014/main" id="{F395320D-ECC1-1F49-C532-4491BB6E25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2585" y="1757510"/>
            <a:ext cx="9054832" cy="50933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Welcome to Kerv | Kerv">
            <a:extLst>
              <a:ext uri="{FF2B5EF4-FFF2-40B4-BE49-F238E27FC236}">
                <a16:creationId xmlns:a16="http://schemas.microsoft.com/office/drawing/2014/main" id="{3A33CEBC-5FC7-5E0E-9557-2BA37EAD645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5047" y="6380027"/>
            <a:ext cx="1086302" cy="477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911C4DDF-6C4F-53D7-A430-36942713BB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AE832F7F-E5DC-FB22-00BB-179C59DFE642}"/>
              </a:ext>
            </a:extLst>
          </p:cNvPr>
          <p:cNvGraphicFramePr/>
          <p:nvPr>
            <p:extLst>
              <p:ext uri="{D42A27DB-BD31-4B8C-83A1-F6EECF244321}">
                <p14:modId xmlns:p14="http://schemas.microsoft.com/office/powerpoint/2010/main" val="3232004897"/>
              </p:ext>
            </p:extLst>
          </p:nvPr>
        </p:nvGraphicFramePr>
        <p:xfrm>
          <a:off x="6186619" y="547815"/>
          <a:ext cx="5178960" cy="16805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9455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09812-B710-2560-D82C-CA9E93280D7E}"/>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947A27C6-7DC0-E3E6-3120-A69754B178DE}"/>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The challenges offered by Dataverse</a:t>
            </a:r>
          </a:p>
        </p:txBody>
      </p:sp>
      <p:pic>
        <p:nvPicPr>
          <p:cNvPr id="5" name="Picture 8" descr="Welcome to Kerv | Kerv">
            <a:extLst>
              <a:ext uri="{FF2B5EF4-FFF2-40B4-BE49-F238E27FC236}">
                <a16:creationId xmlns:a16="http://schemas.microsoft.com/office/drawing/2014/main" id="{3A33CEBC-5FC7-5E0E-9557-2BA37EAD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911C4DDF-6C4F-53D7-A430-36942713B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AE832F7F-E5DC-FB22-00BB-179C59DFE642}"/>
              </a:ext>
            </a:extLst>
          </p:cNvPr>
          <p:cNvGraphicFramePr/>
          <p:nvPr>
            <p:extLst>
              <p:ext uri="{D42A27DB-BD31-4B8C-83A1-F6EECF244321}">
                <p14:modId xmlns:p14="http://schemas.microsoft.com/office/powerpoint/2010/main" val="2922810327"/>
              </p:ext>
            </p:extLst>
          </p:nvPr>
        </p:nvGraphicFramePr>
        <p:xfrm>
          <a:off x="4535715" y="1147587"/>
          <a:ext cx="5609771"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183EF22B-6F70-69FC-FD8E-6CD592940CFF}"/>
              </a:ext>
            </a:extLst>
          </p:cNvPr>
          <p:cNvSpPr txBox="1"/>
          <p:nvPr/>
        </p:nvSpPr>
        <p:spPr>
          <a:xfrm>
            <a:off x="1739322" y="527022"/>
            <a:ext cx="3051220" cy="523220"/>
          </a:xfrm>
          <a:prstGeom prst="rect">
            <a:avLst/>
          </a:prstGeom>
          <a:noFill/>
        </p:spPr>
        <p:txBody>
          <a:bodyPr wrap="none" rtlCol="0">
            <a:spAutoFit/>
          </a:bodyPr>
          <a:lstStyle/>
          <a:p>
            <a:r>
              <a:rPr lang="en-GB" sz="2800">
                <a:solidFill>
                  <a:schemeClr val="bg1">
                    <a:lumMod val="65000"/>
                  </a:schemeClr>
                </a:solidFill>
              </a:rPr>
              <a:t>Where’s the dragon</a:t>
            </a:r>
          </a:p>
        </p:txBody>
      </p:sp>
      <p:graphicFrame>
        <p:nvGraphicFramePr>
          <p:cNvPr id="12" name="Diagram 11">
            <a:extLst>
              <a:ext uri="{FF2B5EF4-FFF2-40B4-BE49-F238E27FC236}">
                <a16:creationId xmlns:a16="http://schemas.microsoft.com/office/drawing/2014/main" id="{8FA783D7-2539-B8C9-577E-B2B65B37205E}"/>
              </a:ext>
            </a:extLst>
          </p:cNvPr>
          <p:cNvGraphicFramePr/>
          <p:nvPr>
            <p:extLst>
              <p:ext uri="{D42A27DB-BD31-4B8C-83A1-F6EECF244321}">
                <p14:modId xmlns:p14="http://schemas.microsoft.com/office/powerpoint/2010/main" val="1795511287"/>
              </p:ext>
            </p:extLst>
          </p:nvPr>
        </p:nvGraphicFramePr>
        <p:xfrm>
          <a:off x="2032000" y="1147587"/>
          <a:ext cx="8016875" cy="499074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6" name="Picture 15">
            <a:extLst>
              <a:ext uri="{FF2B5EF4-FFF2-40B4-BE49-F238E27FC236}">
                <a16:creationId xmlns:a16="http://schemas.microsoft.com/office/drawing/2014/main" id="{ED9EC87F-4543-E0D5-9E22-B4F1FB39A9B4}"/>
              </a:ext>
            </a:extLst>
          </p:cNvPr>
          <p:cNvPicPr>
            <a:picLocks noChangeAspect="1"/>
          </p:cNvPicPr>
          <p:nvPr/>
        </p:nvPicPr>
        <p:blipFill>
          <a:blip r:embed="rId15"/>
          <a:stretch>
            <a:fillRect/>
          </a:stretch>
        </p:blipFill>
        <p:spPr>
          <a:xfrm>
            <a:off x="3353283" y="14878"/>
            <a:ext cx="4742967" cy="6599499"/>
          </a:xfrm>
          <a:prstGeom prst="rect">
            <a:avLst/>
          </a:prstGeom>
        </p:spPr>
      </p:pic>
      <p:pic>
        <p:nvPicPr>
          <p:cNvPr id="2" name="Picture 4" descr="Power BI Desktop Connecting to Dataverse - Hat Full of Data">
            <a:extLst>
              <a:ext uri="{FF2B5EF4-FFF2-40B4-BE49-F238E27FC236}">
                <a16:creationId xmlns:a16="http://schemas.microsoft.com/office/drawing/2014/main" id="{33CE2489-F3B3-59DA-ABC4-8BB8BE805B8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42103" y="3314627"/>
            <a:ext cx="960782" cy="96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2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5E778-210D-1C38-9E08-3C59E34B9C4C}"/>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65607628-A5B0-9485-DFC2-D0A54F2D8CFD}"/>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Getting to a Solution</a:t>
            </a:r>
          </a:p>
        </p:txBody>
      </p:sp>
      <p:pic>
        <p:nvPicPr>
          <p:cNvPr id="5" name="Picture 8" descr="Welcome to Kerv | Kerv">
            <a:extLst>
              <a:ext uri="{FF2B5EF4-FFF2-40B4-BE49-F238E27FC236}">
                <a16:creationId xmlns:a16="http://schemas.microsoft.com/office/drawing/2014/main" id="{2445162F-65FF-B11C-9677-4582EA9F7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ql_bits-_1040x520 - Craig Porteous">
            <a:extLst>
              <a:ext uri="{FF2B5EF4-FFF2-40B4-BE49-F238E27FC236}">
                <a16:creationId xmlns:a16="http://schemas.microsoft.com/office/drawing/2014/main" id="{50E91563-F816-0D2A-F397-7DF068DEA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1D3823-0D9F-B71E-5B15-7843A5CDB321}"/>
              </a:ext>
            </a:extLst>
          </p:cNvPr>
          <p:cNvPicPr>
            <a:picLocks noChangeAspect="1"/>
          </p:cNvPicPr>
          <p:nvPr/>
        </p:nvPicPr>
        <p:blipFill>
          <a:blip r:embed="rId5"/>
          <a:stretch>
            <a:fillRect/>
          </a:stretch>
        </p:blipFill>
        <p:spPr>
          <a:xfrm>
            <a:off x="5911527" y="98448"/>
            <a:ext cx="6280473" cy="6686894"/>
          </a:xfrm>
          <a:prstGeom prst="rect">
            <a:avLst/>
          </a:prstGeom>
        </p:spPr>
      </p:pic>
      <p:sp>
        <p:nvSpPr>
          <p:cNvPr id="12" name="TextBox 11">
            <a:extLst>
              <a:ext uri="{FF2B5EF4-FFF2-40B4-BE49-F238E27FC236}">
                <a16:creationId xmlns:a16="http://schemas.microsoft.com/office/drawing/2014/main" id="{1D041D45-6608-E387-FCAC-C6BE2AE202E6}"/>
              </a:ext>
            </a:extLst>
          </p:cNvPr>
          <p:cNvSpPr txBox="1"/>
          <p:nvPr/>
        </p:nvSpPr>
        <p:spPr>
          <a:xfrm>
            <a:off x="188480" y="1082129"/>
            <a:ext cx="4849898" cy="1531785"/>
          </a:xfrm>
          <a:prstGeom prst="rect">
            <a:avLst/>
          </a:prstGeom>
        </p:spPr>
        <p:txBody>
          <a:bodyPr vert="horz" lIns="91440" tIns="45720" rIns="91440" bIns="45720" rtlCol="0">
            <a:normAutofit/>
          </a:bodyPr>
          <a:lstStyle/>
          <a:p>
            <a:pPr marL="57150">
              <a:lnSpc>
                <a:spcPct val="90000"/>
              </a:lnSpc>
              <a:spcAft>
                <a:spcPts val="600"/>
              </a:spcAft>
            </a:pPr>
            <a:r>
              <a:rPr lang="en-US" sz="2000"/>
              <a:t>We designed a solution that allowed us to extract data from Dataverse, so we can work with it in an environment more suited to Analytics</a:t>
            </a:r>
          </a:p>
        </p:txBody>
      </p:sp>
      <p:sp>
        <p:nvSpPr>
          <p:cNvPr id="13" name="TextBox 12">
            <a:extLst>
              <a:ext uri="{FF2B5EF4-FFF2-40B4-BE49-F238E27FC236}">
                <a16:creationId xmlns:a16="http://schemas.microsoft.com/office/drawing/2014/main" id="{243CC578-FB67-7E2B-EFF5-09BAB542829B}"/>
              </a:ext>
            </a:extLst>
          </p:cNvPr>
          <p:cNvSpPr txBox="1"/>
          <p:nvPr/>
        </p:nvSpPr>
        <p:spPr>
          <a:xfrm>
            <a:off x="188480" y="2564159"/>
            <a:ext cx="4849898" cy="1531785"/>
          </a:xfrm>
          <a:prstGeom prst="rect">
            <a:avLst/>
          </a:prstGeom>
        </p:spPr>
        <p:txBody>
          <a:bodyPr vert="horz" lIns="91440" tIns="45720" rIns="91440" bIns="45720" rtlCol="0">
            <a:normAutofit/>
          </a:bodyPr>
          <a:lstStyle/>
          <a:p>
            <a:pPr marL="57150">
              <a:lnSpc>
                <a:spcPct val="90000"/>
              </a:lnSpc>
              <a:spcAft>
                <a:spcPts val="600"/>
              </a:spcAft>
            </a:pPr>
            <a:r>
              <a:rPr lang="en-US" sz="2000"/>
              <a:t>We wanted to rapidly prototype this to prove the concept</a:t>
            </a:r>
          </a:p>
        </p:txBody>
      </p:sp>
      <p:sp>
        <p:nvSpPr>
          <p:cNvPr id="2" name="TextBox 1">
            <a:extLst>
              <a:ext uri="{FF2B5EF4-FFF2-40B4-BE49-F238E27FC236}">
                <a16:creationId xmlns:a16="http://schemas.microsoft.com/office/drawing/2014/main" id="{7C9F9558-F6D1-D243-A231-303CC47ABA7B}"/>
              </a:ext>
            </a:extLst>
          </p:cNvPr>
          <p:cNvSpPr txBox="1"/>
          <p:nvPr/>
        </p:nvSpPr>
        <p:spPr>
          <a:xfrm>
            <a:off x="266657" y="544501"/>
            <a:ext cx="6395084" cy="523220"/>
          </a:xfrm>
          <a:prstGeom prst="rect">
            <a:avLst/>
          </a:prstGeom>
          <a:noFill/>
        </p:spPr>
        <p:txBody>
          <a:bodyPr wrap="none" rtlCol="0">
            <a:spAutoFit/>
          </a:bodyPr>
          <a:lstStyle/>
          <a:p>
            <a:r>
              <a:rPr lang="en-GB" sz="2800">
                <a:solidFill>
                  <a:schemeClr val="bg1">
                    <a:lumMod val="65000"/>
                  </a:schemeClr>
                </a:solidFill>
              </a:rPr>
              <a:t>How to slay the dragon and free your data </a:t>
            </a:r>
          </a:p>
        </p:txBody>
      </p:sp>
    </p:spTree>
    <p:extLst>
      <p:ext uri="{BB962C8B-B14F-4D97-AF65-F5344CB8AC3E}">
        <p14:creationId xmlns:p14="http://schemas.microsoft.com/office/powerpoint/2010/main" val="176346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F7900-DC28-C390-A1E5-8BD83E9E751A}"/>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Normal Process</a:t>
            </a:r>
          </a:p>
        </p:txBody>
      </p:sp>
      <p:pic>
        <p:nvPicPr>
          <p:cNvPr id="6" name="Picture 8" descr="Welcome to Kerv | Kerv">
            <a:extLst>
              <a:ext uri="{FF2B5EF4-FFF2-40B4-BE49-F238E27FC236}">
                <a16:creationId xmlns:a16="http://schemas.microsoft.com/office/drawing/2014/main" id="{AAA71FFE-2242-00BB-26AF-9D869D440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ql_bits-_1040x520 - Craig Porteous">
            <a:extLst>
              <a:ext uri="{FF2B5EF4-FFF2-40B4-BE49-F238E27FC236}">
                <a16:creationId xmlns:a16="http://schemas.microsoft.com/office/drawing/2014/main" id="{E0FB5DAD-247F-87A4-8937-EB455089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F21FA7-B5E4-7606-99AF-D38E0CBF45FE}"/>
              </a:ext>
            </a:extLst>
          </p:cNvPr>
          <p:cNvSpPr txBox="1"/>
          <p:nvPr/>
        </p:nvSpPr>
        <p:spPr>
          <a:xfrm>
            <a:off x="1739322" y="527022"/>
            <a:ext cx="4502258" cy="523220"/>
          </a:xfrm>
          <a:prstGeom prst="rect">
            <a:avLst/>
          </a:prstGeom>
          <a:noFill/>
        </p:spPr>
        <p:txBody>
          <a:bodyPr wrap="none" rtlCol="0">
            <a:spAutoFit/>
          </a:bodyPr>
          <a:lstStyle/>
          <a:p>
            <a:r>
              <a:rPr lang="en-US" sz="2800">
                <a:solidFill>
                  <a:schemeClr val="bg1">
                    <a:lumMod val="65000"/>
                  </a:schemeClr>
                </a:solidFill>
              </a:rPr>
              <a:t>Sir, may I please have a sword</a:t>
            </a:r>
            <a:endParaRPr lang="en-GB" sz="2800">
              <a:solidFill>
                <a:schemeClr val="bg1">
                  <a:lumMod val="65000"/>
                </a:schemeClr>
              </a:solidFill>
            </a:endParaRPr>
          </a:p>
        </p:txBody>
      </p:sp>
      <p:graphicFrame>
        <p:nvGraphicFramePr>
          <p:cNvPr id="9" name="Diagram 8">
            <a:extLst>
              <a:ext uri="{FF2B5EF4-FFF2-40B4-BE49-F238E27FC236}">
                <a16:creationId xmlns:a16="http://schemas.microsoft.com/office/drawing/2014/main" id="{C7A4F899-2597-4CE2-9CB8-34BD447B7969}"/>
              </a:ext>
            </a:extLst>
          </p:cNvPr>
          <p:cNvGraphicFramePr/>
          <p:nvPr>
            <p:extLst>
              <p:ext uri="{D42A27DB-BD31-4B8C-83A1-F6EECF244321}">
                <p14:modId xmlns:p14="http://schemas.microsoft.com/office/powerpoint/2010/main" val="3285492677"/>
              </p:ext>
            </p:extLst>
          </p:nvPr>
        </p:nvGraphicFramePr>
        <p:xfrm>
          <a:off x="2412963" y="533484"/>
          <a:ext cx="8708611" cy="6226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3C8CF664-335E-6075-1DC7-70CB6FD2C78E}"/>
              </a:ext>
            </a:extLst>
          </p:cNvPr>
          <p:cNvSpPr txBox="1"/>
          <p:nvPr/>
        </p:nvSpPr>
        <p:spPr>
          <a:xfrm>
            <a:off x="1739322" y="1992658"/>
            <a:ext cx="2616049" cy="1569660"/>
          </a:xfrm>
          <a:prstGeom prst="rect">
            <a:avLst/>
          </a:prstGeom>
          <a:noFill/>
        </p:spPr>
        <p:txBody>
          <a:bodyPr wrap="square" rtlCol="0">
            <a:spAutoFit/>
          </a:bodyPr>
          <a:lstStyle/>
          <a:p>
            <a:r>
              <a:rPr lang="en-GB" sz="2400"/>
              <a:t>Typical Enterprise workflow to get signoff for a new project</a:t>
            </a:r>
          </a:p>
        </p:txBody>
      </p:sp>
    </p:spTree>
    <p:extLst>
      <p:ext uri="{BB962C8B-B14F-4D97-AF65-F5344CB8AC3E}">
        <p14:creationId xmlns:p14="http://schemas.microsoft.com/office/powerpoint/2010/main" val="382937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F7900-DC28-C390-A1E5-8BD83E9E751A}"/>
              </a:ext>
            </a:extLst>
          </p:cNvPr>
          <p:cNvSpPr>
            <a:spLocks noGrp="1"/>
          </p:cNvSpPr>
          <p:nvPr>
            <p:ph type="title"/>
          </p:nvPr>
        </p:nvSpPr>
        <p:spPr>
          <a:xfrm>
            <a:off x="1673674" y="98448"/>
            <a:ext cx="8297640" cy="609215"/>
          </a:xfrm>
        </p:spPr>
        <p:txBody>
          <a:bodyPr vert="horz" lIns="91440" tIns="45720" rIns="91440" bIns="45720" rtlCol="0" anchor="ctr">
            <a:normAutofit fontScale="90000"/>
          </a:bodyPr>
          <a:lstStyle/>
          <a:p>
            <a:r>
              <a:rPr lang="en-US" sz="4000"/>
              <a:t>Normal Process</a:t>
            </a:r>
          </a:p>
        </p:txBody>
      </p:sp>
      <p:pic>
        <p:nvPicPr>
          <p:cNvPr id="6" name="Picture 8" descr="Welcome to Kerv | Kerv">
            <a:extLst>
              <a:ext uri="{FF2B5EF4-FFF2-40B4-BE49-F238E27FC236}">
                <a16:creationId xmlns:a16="http://schemas.microsoft.com/office/drawing/2014/main" id="{AAA71FFE-2242-00BB-26AF-9D869D440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3" y="5879578"/>
            <a:ext cx="2367880" cy="1039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ql_bits-_1040x520 - Craig Porteous">
            <a:extLst>
              <a:ext uri="{FF2B5EF4-FFF2-40B4-BE49-F238E27FC236}">
                <a16:creationId xmlns:a16="http://schemas.microsoft.com/office/drawing/2014/main" id="{E0FB5DAD-247F-87A4-8937-EB455089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0"/>
            <a:ext cx="1660559" cy="830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F21FA7-B5E4-7606-99AF-D38E0CBF45FE}"/>
              </a:ext>
            </a:extLst>
          </p:cNvPr>
          <p:cNvSpPr txBox="1"/>
          <p:nvPr/>
        </p:nvSpPr>
        <p:spPr>
          <a:xfrm>
            <a:off x="1739322" y="527022"/>
            <a:ext cx="8348889" cy="523220"/>
          </a:xfrm>
          <a:prstGeom prst="rect">
            <a:avLst/>
          </a:prstGeom>
          <a:noFill/>
        </p:spPr>
        <p:txBody>
          <a:bodyPr wrap="none" rtlCol="0">
            <a:spAutoFit/>
          </a:bodyPr>
          <a:lstStyle/>
          <a:p>
            <a:r>
              <a:rPr lang="en-US" sz="2800">
                <a:solidFill>
                  <a:schemeClr val="bg1">
                    <a:lumMod val="65000"/>
                  </a:schemeClr>
                </a:solidFill>
              </a:rPr>
              <a:t>OK, now you got your sword… but…. I wanted a pink one</a:t>
            </a:r>
            <a:endParaRPr lang="en-GB" sz="2800">
              <a:solidFill>
                <a:schemeClr val="bg1">
                  <a:lumMod val="65000"/>
                </a:schemeClr>
              </a:solidFill>
            </a:endParaRPr>
          </a:p>
        </p:txBody>
      </p:sp>
      <p:graphicFrame>
        <p:nvGraphicFramePr>
          <p:cNvPr id="2" name="Diagram 1">
            <a:extLst>
              <a:ext uri="{FF2B5EF4-FFF2-40B4-BE49-F238E27FC236}">
                <a16:creationId xmlns:a16="http://schemas.microsoft.com/office/drawing/2014/main" id="{3B53B525-B04B-5AC8-EDA3-85A91DAC3A85}"/>
              </a:ext>
            </a:extLst>
          </p:cNvPr>
          <p:cNvGraphicFramePr/>
          <p:nvPr>
            <p:extLst>
              <p:ext uri="{D42A27DB-BD31-4B8C-83A1-F6EECF244321}">
                <p14:modId xmlns:p14="http://schemas.microsoft.com/office/powerpoint/2010/main" val="2239308123"/>
              </p:ext>
            </p:extLst>
          </p:nvPr>
        </p:nvGraphicFramePr>
        <p:xfrm>
          <a:off x="2032000" y="1282045"/>
          <a:ext cx="7630474" cy="48562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16582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57dc35b-a352-4237-8015-e336d447d673">
      <Terms xmlns="http://schemas.microsoft.com/office/infopath/2007/PartnerControls"/>
    </lcf76f155ced4ddcb4097134ff3c332f>
    <TaxCatchAll xmlns="9ec7847e-13f4-40ce-9227-330a781e9a36" xsi:nil="true"/>
    <SharedWithUsers xmlns="9ec7847e-13f4-40ce-9227-330a781e9a36">
      <UserInfo>
        <DisplayName>Tony Leary</DisplayName>
        <AccountId>36</AccountId>
        <AccountType/>
      </UserInfo>
      <UserInfo>
        <DisplayName>Ed Yau</DisplayName>
        <AccountId>12</AccountId>
        <AccountType/>
      </UserInfo>
      <UserInfo>
        <DisplayName>Will Dorrington</DisplayName>
        <AccountId>55</AccountId>
        <AccountType/>
      </UserInfo>
      <UserInfo>
        <DisplayName>Mohammed El-Safti</DisplayName>
        <AccountId>42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44B4CAB7749B4A90F95DC2F0D0556C" ma:contentTypeVersion="17" ma:contentTypeDescription="Create a new document." ma:contentTypeScope="" ma:versionID="c5463fa84fbaae73be806cc189cd6895">
  <xsd:schema xmlns:xsd="http://www.w3.org/2001/XMLSchema" xmlns:xs="http://www.w3.org/2001/XMLSchema" xmlns:p="http://schemas.microsoft.com/office/2006/metadata/properties" xmlns:ns2="e57dc35b-a352-4237-8015-e336d447d673" xmlns:ns3="9ec7847e-13f4-40ce-9227-330a781e9a36" targetNamespace="http://schemas.microsoft.com/office/2006/metadata/properties" ma:root="true" ma:fieldsID="5191e5d6341748e262700a93a6dccd19" ns2:_="" ns3:_="">
    <xsd:import namespace="e57dc35b-a352-4237-8015-e336d447d673"/>
    <xsd:import namespace="9ec7847e-13f4-40ce-9227-330a781e9a3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7dc35b-a352-4237-8015-e336d447d6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0d32d40-a9ed-4928-9720-6f7014628a8d"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c7847e-13f4-40ce-9227-330a781e9a3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4c89854-b2dd-4971-a458-417e85efe293}" ma:internalName="TaxCatchAll" ma:showField="CatchAllData" ma:web="9ec7847e-13f4-40ce-9227-330a781e9a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C23266-48E3-4C24-AF9D-1C63FD6A9451}">
  <ds:schemaRefs>
    <ds:schemaRef ds:uri="http://schemas.microsoft.com/sharepoint/v3/contenttype/forms"/>
  </ds:schemaRefs>
</ds:datastoreItem>
</file>

<file path=customXml/itemProps2.xml><?xml version="1.0" encoding="utf-8"?>
<ds:datastoreItem xmlns:ds="http://schemas.openxmlformats.org/officeDocument/2006/customXml" ds:itemID="{91A55F91-4060-4D48-80E7-B8DDA305FA53}">
  <ds:schemaRefs>
    <ds:schemaRef ds:uri="9ec7847e-13f4-40ce-9227-330a781e9a36"/>
    <ds:schemaRef ds:uri="e57dc35b-a352-4237-8015-e336d447d6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A238F31-461F-4B6C-93FF-DAD777D8521A}">
  <ds:schemaRefs>
    <ds:schemaRef ds:uri="9ec7847e-13f4-40ce-9227-330a781e9a36"/>
    <ds:schemaRef ds:uri="e57dc35b-a352-4237-8015-e336d447d6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38</Slides>
  <Notes>27</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Slaying the dataverse dragon with copilot</vt:lpstr>
      <vt:lpstr>Your crew for today’s flight</vt:lpstr>
      <vt:lpstr>Content</vt:lpstr>
      <vt:lpstr>Demo</vt:lpstr>
      <vt:lpstr>What is Dataverse</vt:lpstr>
      <vt:lpstr>The challenges offered by Dataverse</vt:lpstr>
      <vt:lpstr>Getting to a Solution</vt:lpstr>
      <vt:lpstr>Normal Process</vt:lpstr>
      <vt:lpstr>Normal Process</vt:lpstr>
      <vt:lpstr>A much better way</vt:lpstr>
      <vt:lpstr>Chat GPT</vt:lpstr>
      <vt:lpstr>Combine with OpenAI GPT4 for Multi LLM copilot workflow</vt:lpstr>
      <vt:lpstr>The Road to the solution</vt:lpstr>
      <vt:lpstr>Demo</vt:lpstr>
      <vt:lpstr>Demo</vt:lpstr>
      <vt:lpstr>Choosing an LLM to help</vt:lpstr>
      <vt:lpstr>Choosing an LLM to help</vt:lpstr>
      <vt:lpstr>How LLM tools are Constructed</vt:lpstr>
      <vt:lpstr>Prompt Engineering Approaches to improving results</vt:lpstr>
      <vt:lpstr>Demo</vt:lpstr>
      <vt:lpstr>Demo</vt:lpstr>
      <vt:lpstr>Combine with OpenAI GPT4 for Multi LLM copilot workflow</vt:lpstr>
      <vt:lpstr>PowerPoint Presentation</vt:lpstr>
      <vt:lpstr>Prompt Engineering Approaches to improving results</vt:lpstr>
      <vt:lpstr>PowerPoint Presentation</vt:lpstr>
      <vt:lpstr>Setting up vscode for a smooth flight</vt:lpstr>
      <vt:lpstr>Setting up github copilot for a smooth flight</vt:lpstr>
      <vt:lpstr>PowerPoint Presentation</vt:lpstr>
      <vt:lpstr>Specific Github copilot tips</vt:lpstr>
      <vt:lpstr>PowerPoint Presentation</vt:lpstr>
      <vt:lpstr>The sky is the limit</vt:lpstr>
      <vt:lpstr>PowerPoint Presentation</vt:lpstr>
      <vt:lpstr>Q&amp;A</vt:lpstr>
      <vt:lpstr>PowerPoint Presentation</vt:lpstr>
      <vt:lpstr>Demo</vt:lpstr>
      <vt:lpstr>Prompt Engineering Approaches to improving results</vt:lpstr>
      <vt:lpstr>Prompt Engineering Approaches to improving results</vt:lpstr>
      <vt:lpstr>Setting up github copilot for a smooth flight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Slaying the dataverse dragon with copilot</dc:title>
  <dc:creator>Ed Yau</dc:creator>
  <cp:revision>1</cp:revision>
  <dcterms:created xsi:type="dcterms:W3CDTF">2024-01-10T13:57:19Z</dcterms:created>
  <dcterms:modified xsi:type="dcterms:W3CDTF">2024-03-23T10:55:48Z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a5b6dc-5ae1-4e69-b825-8a23bb525c32_Enabled">
    <vt:lpwstr>true</vt:lpwstr>
  </property>
  <property fmtid="{D5CDD505-2E9C-101B-9397-08002B2CF9AE}" pid="3" name="MSIP_Label_25a5b6dc-5ae1-4e69-b825-8a23bb525c32_SetDate">
    <vt:lpwstr>2024-01-10T13:57:46Z</vt:lpwstr>
  </property>
  <property fmtid="{D5CDD505-2E9C-101B-9397-08002B2CF9AE}" pid="4" name="MSIP_Label_25a5b6dc-5ae1-4e69-b825-8a23bb525c32_Method">
    <vt:lpwstr>Standard</vt:lpwstr>
  </property>
  <property fmtid="{D5CDD505-2E9C-101B-9397-08002B2CF9AE}" pid="5" name="MSIP_Label_25a5b6dc-5ae1-4e69-b825-8a23bb525c32_Name">
    <vt:lpwstr>Confidential</vt:lpwstr>
  </property>
  <property fmtid="{D5CDD505-2E9C-101B-9397-08002B2CF9AE}" pid="6" name="MSIP_Label_25a5b6dc-5ae1-4e69-b825-8a23bb525c32_SiteId">
    <vt:lpwstr>741678da-616a-4cd9-a82b-b5b4cf804f44</vt:lpwstr>
  </property>
  <property fmtid="{D5CDD505-2E9C-101B-9397-08002B2CF9AE}" pid="7" name="MSIP_Label_25a5b6dc-5ae1-4e69-b825-8a23bb525c32_ActionId">
    <vt:lpwstr>ccb74349-fffe-4a61-a149-ac92c914ccbd</vt:lpwstr>
  </property>
  <property fmtid="{D5CDD505-2E9C-101B-9397-08002B2CF9AE}" pid="8" name="MSIP_Label_25a5b6dc-5ae1-4e69-b825-8a23bb525c32_ContentBits">
    <vt:lpwstr>0</vt:lpwstr>
  </property>
  <property fmtid="{D5CDD505-2E9C-101B-9397-08002B2CF9AE}" pid="9" name="ContentTypeId">
    <vt:lpwstr>0x0101009044B4CAB7749B4A90F95DC2F0D0556C</vt:lpwstr>
  </property>
  <property fmtid="{D5CDD505-2E9C-101B-9397-08002B2CF9AE}" pid="10" name="MediaServiceImageTags">
    <vt:lpwstr/>
  </property>
</Properties>
</file>